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9144000" cy="6858000" type="screen4x3"/>
  <p:notesSz cx="6718300" cy="9855200"/>
  <p:custShowLst>
    <p:custShow name="PSU Summer Session 2014" id="0">
      <p:sldLst>
        <p:sld r:id="rId2"/>
      </p:sldLst>
    </p:custShow>
  </p:custShow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3F"/>
    <a:srgbClr val="FFFF7D"/>
    <a:srgbClr val="FFFFC1"/>
    <a:srgbClr val="FFFFAB"/>
    <a:srgbClr val="FFFFB9"/>
    <a:srgbClr val="FFFFEB"/>
    <a:srgbClr val="FFFFC9"/>
    <a:srgbClr val="FFFFA3"/>
    <a:srgbClr val="FFFFDD"/>
    <a:srgbClr val="808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07" autoAdjust="0"/>
  </p:normalViewPr>
  <p:slideViewPr>
    <p:cSldViewPr>
      <p:cViewPr varScale="1">
        <p:scale>
          <a:sx n="125" d="100"/>
          <a:sy n="125" d="100"/>
        </p:scale>
        <p:origin x="8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41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0C4A-C299-4AA6-A02B-31B08F5DD60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48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9950"/>
            <a:ext cx="537527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58E4AD4-24A6-43F5-BC67-4C32F3797F7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876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3213F97-02C9-4CFB-9A29-A5303880AB3F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82468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B13849A-D0E5-4047-B2DD-0671A5DBBBE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672433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F6E904-8CAA-40C1-9784-2CA241491EBD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0397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68313" y="6659563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07950" y="44450"/>
            <a:ext cx="57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E3776186-ED0D-446F-9605-1996021512B6}" type="slidenum">
              <a:rPr lang="en-GB" altLang="en-US" sz="1400" b="1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‹N°›</a:t>
            </a:fld>
            <a:endParaRPr lang="en-GB" altLang="en-US" sz="1400" b="1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26188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A1EB7-DC8A-492A-B717-FBAF575EEF0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950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065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8D1BFE9-3546-4D6E-A664-A7FA25D6313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468313" y="6659563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1036" name="TextBox 2"/>
          <p:cNvSpPr txBox="1">
            <a:spLocks noChangeArrowheads="1"/>
          </p:cNvSpPr>
          <p:nvPr/>
        </p:nvSpPr>
        <p:spPr bwMode="auto">
          <a:xfrm>
            <a:off x="107950" y="44450"/>
            <a:ext cx="57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34BD4F91-DB31-4A81-92EF-03B5837F826B}" type="slidenum">
              <a:rPr lang="en-GB" altLang="en-US" sz="1400" b="1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‹N°›</a:t>
            </a:fld>
            <a:endParaRPr lang="en-GB" altLang="en-US" sz="1400" b="1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</p:sldLayoutIdLst>
  <p:timing>
    <p:tnLst>
      <p:par>
        <p:cTn id="1" dur="indefinite" restart="never" nodeType="tmRoot"/>
      </p:par>
    </p:tnLst>
  </p:timing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MS PGothic" pitchFamily="34" charset="-128"/>
          <a:cs typeface="MS PGothic" charset="0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rizon2020.gouv.fr/agrandissement_media.php?media=32990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horizon2020.gouv.fr/agrandissement_media.php?media=32990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horizon2020.gouv.fr/agrandissement_media.php?media=3299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1"/>
          <p:cNvSpPr>
            <a:spLocks noGrp="1"/>
          </p:cNvSpPr>
          <p:nvPr>
            <p:ph idx="1"/>
          </p:nvPr>
        </p:nvSpPr>
        <p:spPr>
          <a:xfrm>
            <a:off x="187232" y="1196752"/>
            <a:ext cx="8961764" cy="1152128"/>
          </a:xfrm>
        </p:spPr>
        <p:txBody>
          <a:bodyPr/>
          <a:lstStyle/>
          <a:p>
            <a:r>
              <a:rPr lang="en-US" altLang="en-US" sz="1800" b="1" dirty="0">
                <a:solidFill>
                  <a:srgbClr val="C00000"/>
                </a:solidFill>
              </a:rPr>
              <a:t>Company name</a:t>
            </a:r>
            <a:r>
              <a:rPr lang="en-US" altLang="en-US" sz="1800" dirty="0">
                <a:solidFill>
                  <a:srgbClr val="C00000"/>
                </a:solidFill>
              </a:rPr>
              <a:t>		</a:t>
            </a:r>
            <a:br>
              <a:rPr lang="en-US" altLang="en-US" sz="1800" dirty="0">
                <a:solidFill>
                  <a:srgbClr val="C00000"/>
                </a:solidFill>
              </a:rPr>
            </a:br>
            <a:r>
              <a:rPr lang="en-US" altLang="en-US" sz="1800" dirty="0">
                <a:solidFill>
                  <a:srgbClr val="C00000"/>
                </a:solidFill>
              </a:rPr>
              <a:t>Contact </a:t>
            </a:r>
            <a:r>
              <a:rPr lang="en-US" altLang="en-US" sz="1800" dirty="0">
                <a:solidFill>
                  <a:srgbClr val="C00000"/>
                </a:solidFill>
              </a:rPr>
              <a:t>name</a:t>
            </a:r>
            <a:r>
              <a:rPr lang="en-US" altLang="en-US" sz="1800" dirty="0">
                <a:solidFill>
                  <a:srgbClr val="C00000"/>
                </a:solidFill>
              </a:rPr>
              <a:t>	</a:t>
            </a:r>
            <a:r>
              <a:rPr lang="en-US" altLang="en-US" sz="1800" dirty="0" smtClean="0">
                <a:solidFill>
                  <a:srgbClr val="C00000"/>
                </a:solidFill>
              </a:rPr>
              <a:t/>
            </a:r>
            <a:br>
              <a:rPr lang="en-US" altLang="en-US" sz="1800" dirty="0" smtClean="0">
                <a:solidFill>
                  <a:srgbClr val="C00000"/>
                </a:solidFill>
              </a:rPr>
            </a:br>
            <a:r>
              <a:rPr lang="en-US" altLang="en-US" sz="1800" dirty="0" smtClean="0">
                <a:solidFill>
                  <a:srgbClr val="C00000"/>
                </a:solidFill>
              </a:rPr>
              <a:t>Email</a:t>
            </a:r>
            <a:r>
              <a:rPr lang="en-US" altLang="en-US" sz="1800" dirty="0">
                <a:solidFill>
                  <a:srgbClr val="C00000"/>
                </a:solidFill>
              </a:rPr>
              <a:t>	</a:t>
            </a:r>
            <a:r>
              <a:rPr lang="en-US" altLang="en-US" sz="1800" dirty="0" smtClean="0">
                <a:solidFill>
                  <a:srgbClr val="C00000"/>
                </a:solidFill>
              </a:rPr>
              <a:t/>
            </a:r>
            <a:br>
              <a:rPr lang="en-US" altLang="en-US" sz="1800" dirty="0" smtClean="0">
                <a:solidFill>
                  <a:srgbClr val="C00000"/>
                </a:solidFill>
              </a:rPr>
            </a:br>
            <a:r>
              <a:rPr lang="en-US" altLang="en-US" sz="1800" dirty="0" smtClean="0">
                <a:solidFill>
                  <a:srgbClr val="C00000"/>
                </a:solidFill>
              </a:rPr>
              <a:t>Telephone </a:t>
            </a:r>
            <a:r>
              <a:rPr lang="en-US" altLang="en-US" sz="1800" dirty="0">
                <a:solidFill>
                  <a:srgbClr val="C00000"/>
                </a:solidFill>
              </a:rPr>
              <a:t>number</a:t>
            </a:r>
          </a:p>
        </p:txBody>
      </p:sp>
      <p:sp>
        <p:nvSpPr>
          <p:cNvPr id="5123" name="Titre 2"/>
          <p:cNvSpPr>
            <a:spLocks noGrp="1"/>
          </p:cNvSpPr>
          <p:nvPr>
            <p:ph type="title"/>
          </p:nvPr>
        </p:nvSpPr>
        <p:spPr>
          <a:xfrm>
            <a:off x="2627313" y="0"/>
            <a:ext cx="6516687" cy="981075"/>
          </a:xfrm>
        </p:spPr>
        <p:txBody>
          <a:bodyPr/>
          <a:lstStyle/>
          <a:p>
            <a:r>
              <a:rPr lang="en-US" altLang="en-US" sz="2800" dirty="0" smtClean="0">
                <a:solidFill>
                  <a:schemeClr val="bg1"/>
                </a:solidFill>
              </a:rPr>
              <a:t>  General information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3212976"/>
            <a:ext cx="2282997" cy="36933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MS PGothic" charset="0"/>
              </a:rPr>
              <a:t>Targeted topics </a:t>
            </a:r>
            <a:endParaRPr lang="en-US" sz="1800" b="1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MS PGothic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83568" y="2658978"/>
            <a:ext cx="77048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i="1" dirty="0" smtClean="0">
                <a:solidFill>
                  <a:srgbClr val="FF0000"/>
                </a:solidFill>
              </a:rPr>
              <a:t>Les planches doivent être en Anglais</a:t>
            </a:r>
          </a:p>
          <a:p>
            <a:pPr algn="ctr"/>
            <a:endParaRPr lang="fr-FR" sz="1000" i="1" dirty="0" smtClean="0">
              <a:solidFill>
                <a:srgbClr val="FF0000"/>
              </a:solidFill>
            </a:endParaRPr>
          </a:p>
          <a:p>
            <a:pPr algn="ctr"/>
            <a:r>
              <a:rPr lang="fr-FR" sz="1000" i="1" dirty="0" smtClean="0">
                <a:solidFill>
                  <a:srgbClr val="FF0000"/>
                </a:solidFill>
              </a:rPr>
              <a:t>Choisir au maximum 3 topics qui vous intéressent. Par exemple :</a:t>
            </a:r>
            <a:endParaRPr lang="fr-FR" sz="10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277033"/>
              </p:ext>
            </p:extLst>
          </p:nvPr>
        </p:nvGraphicFramePr>
        <p:xfrm>
          <a:off x="611560" y="3717032"/>
          <a:ext cx="7920880" cy="1538691"/>
        </p:xfrm>
        <a:graphic>
          <a:graphicData uri="http://schemas.openxmlformats.org/drawingml/2006/table">
            <a:tbl>
              <a:tblPr/>
              <a:tblGrid>
                <a:gridCol w="2104112"/>
                <a:gridCol w="5556802"/>
                <a:gridCol w="259966"/>
              </a:tblGrid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SU-INFRA01-2018-2019-2020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Prevention, detection, response and mitigation of combined physical and cyber threats to critical infrastructure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34459"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SU-DS05-2018-2019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3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fr-F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Critical </a:t>
                      </a:r>
                      <a:r>
                        <a:rPr lang="fr-FR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sectors</a:t>
                      </a:r>
                      <a:r>
                        <a:rPr lang="fr-F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Privacy</a:t>
                      </a:r>
                      <a:r>
                        <a:rPr lang="fr-F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Accountability</a:t>
                      </a:r>
                      <a:endParaRPr lang="fr-FR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3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3F"/>
                    </a:solidFill>
                  </a:tcPr>
                </a:tc>
              </a:tr>
              <a:tr h="134459"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SU-ICT-01-2018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fr-FR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Dynamic</a:t>
                      </a:r>
                      <a:r>
                        <a:rPr lang="fr-F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countering</a:t>
                      </a:r>
                      <a:r>
                        <a:rPr lang="fr-FR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of cyber-</a:t>
                      </a:r>
                      <a:r>
                        <a:rPr lang="fr-FR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attacks</a:t>
                      </a:r>
                      <a:endParaRPr lang="fr-FR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Image 8" descr="H2020-PCN-Securite">
            <a:hlinkClick r:id="rId3" tgtFrame="&quot;_blank_&quot;" tooltip="&quot;H2020-PCN-Securite (ouverture de l'image agrandie dans une nouvelle fenêtre)&quot;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053921"/>
            <a:ext cx="1184275" cy="7880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84213" y="68263"/>
            <a:ext cx="1582737" cy="863600"/>
          </a:xfrm>
          <a:prstGeom prst="rect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en-US" smtClean="0">
                <a:solidFill>
                  <a:schemeClr val="bg1"/>
                </a:solidFill>
              </a:rPr>
              <a:t>Organisation logo</a:t>
            </a:r>
          </a:p>
        </p:txBody>
      </p:sp>
      <p:pic>
        <p:nvPicPr>
          <p:cNvPr id="13" name="Picture 6" descr="Horizon 20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9928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1"/>
          <p:cNvSpPr>
            <a:spLocks noGrp="1"/>
          </p:cNvSpPr>
          <p:nvPr>
            <p:ph idx="1"/>
          </p:nvPr>
        </p:nvSpPr>
        <p:spPr>
          <a:xfrm>
            <a:off x="539750" y="1954213"/>
            <a:ext cx="8229600" cy="176212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altLang="en-US" sz="1800" dirty="0" err="1" smtClean="0">
                <a:solidFill>
                  <a:srgbClr val="C00000"/>
                </a:solidFill>
              </a:rPr>
              <a:t>Organisation</a:t>
            </a:r>
            <a:r>
              <a:rPr lang="en-US" altLang="en-US" sz="1800" dirty="0" smtClean="0">
                <a:solidFill>
                  <a:srgbClr val="C00000"/>
                </a:solidFill>
              </a:rPr>
              <a:t> competencies</a:t>
            </a:r>
          </a:p>
          <a:p>
            <a:pPr>
              <a:buClr>
                <a:schemeClr val="accent2"/>
              </a:buClr>
            </a:pPr>
            <a:endParaRPr lang="en-US" altLang="en-US" sz="1800" dirty="0" smtClean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err="1" smtClean="0">
                <a:solidFill>
                  <a:srgbClr val="C00000"/>
                </a:solidFill>
              </a:rPr>
              <a:t>Organisation</a:t>
            </a:r>
            <a:r>
              <a:rPr lang="en-US" altLang="en-US" sz="1800" dirty="0" smtClean="0">
                <a:solidFill>
                  <a:srgbClr val="C00000"/>
                </a:solidFill>
              </a:rPr>
              <a:t> experience in the European project</a:t>
            </a:r>
          </a:p>
          <a:p>
            <a:pPr>
              <a:buClr>
                <a:schemeClr val="accent2"/>
              </a:buClr>
            </a:pPr>
            <a:endParaRPr lang="en-US" altLang="en-US" sz="1800" dirty="0" smtClean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rgbClr val="C00000"/>
                </a:solidFill>
              </a:rPr>
              <a:t>The skills you can bring</a:t>
            </a:r>
          </a:p>
        </p:txBody>
      </p:sp>
      <p:sp>
        <p:nvSpPr>
          <p:cNvPr id="7171" name="Titre 2"/>
          <p:cNvSpPr>
            <a:spLocks noGrp="1"/>
          </p:cNvSpPr>
          <p:nvPr>
            <p:ph type="title"/>
          </p:nvPr>
        </p:nvSpPr>
        <p:spPr>
          <a:xfrm>
            <a:off x="827088" y="1052513"/>
            <a:ext cx="8229600" cy="936625"/>
          </a:xfrm>
        </p:spPr>
        <p:txBody>
          <a:bodyPr/>
          <a:lstStyle/>
          <a:p>
            <a:r>
              <a:rPr lang="en-US" altLang="en-US" dirty="0" smtClean="0"/>
              <a:t>Competencies</a:t>
            </a:r>
          </a:p>
        </p:txBody>
      </p:sp>
      <p:pic>
        <p:nvPicPr>
          <p:cNvPr id="6" name="Picture 6" descr="Horizon 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9928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684213" y="68263"/>
            <a:ext cx="1582737" cy="863600"/>
          </a:xfrm>
          <a:prstGeom prst="rect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en-US" smtClean="0">
                <a:solidFill>
                  <a:schemeClr val="bg1"/>
                </a:solidFill>
              </a:rPr>
              <a:t>Organisation logo</a:t>
            </a:r>
          </a:p>
        </p:txBody>
      </p:sp>
      <p:pic>
        <p:nvPicPr>
          <p:cNvPr id="7" name="Image 6" descr="H2020-PCN-Securite">
            <a:hlinkClick r:id="rId4" tgtFrame="&quot;_blank_&quot;" tooltip="&quot;H2020-PCN-Securite (ouverture de l'image agrandie dans une nouvelle fenêtre)&quot;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053921"/>
            <a:ext cx="1184275" cy="788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1"/>
          <p:cNvSpPr>
            <a:spLocks noGrp="1"/>
          </p:cNvSpPr>
          <p:nvPr>
            <p:ph idx="1"/>
          </p:nvPr>
        </p:nvSpPr>
        <p:spPr>
          <a:xfrm>
            <a:off x="539750" y="1954213"/>
            <a:ext cx="8229600" cy="176212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altLang="en-US" sz="1800" smtClean="0">
                <a:solidFill>
                  <a:srgbClr val="C00000"/>
                </a:solidFill>
              </a:rPr>
              <a:t>Describe your project idea</a:t>
            </a:r>
          </a:p>
          <a:p>
            <a:pPr>
              <a:buClr>
                <a:schemeClr val="accent2"/>
              </a:buClr>
            </a:pPr>
            <a:endParaRPr lang="en-US" altLang="en-US" sz="1800" smtClean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smtClean="0">
                <a:solidFill>
                  <a:srgbClr val="C00000"/>
                </a:solidFill>
              </a:rPr>
              <a:t>List of the complementary skills you need for your consortium</a:t>
            </a:r>
          </a:p>
        </p:txBody>
      </p:sp>
      <p:sp>
        <p:nvSpPr>
          <p:cNvPr id="9219" name="Titre 2"/>
          <p:cNvSpPr>
            <a:spLocks noGrp="1"/>
          </p:cNvSpPr>
          <p:nvPr>
            <p:ph type="title"/>
          </p:nvPr>
        </p:nvSpPr>
        <p:spPr>
          <a:xfrm>
            <a:off x="827088" y="1052513"/>
            <a:ext cx="8229600" cy="936625"/>
          </a:xfrm>
        </p:spPr>
        <p:txBody>
          <a:bodyPr/>
          <a:lstStyle/>
          <a:p>
            <a:r>
              <a:rPr lang="en-US" altLang="en-US" smtClean="0"/>
              <a:t>Project idea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276600" y="325438"/>
            <a:ext cx="3078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i="0">
                <a:solidFill>
                  <a:srgbClr val="FFFF00"/>
                </a:solidFill>
              </a:rPr>
              <a:t>not mandatory slide</a:t>
            </a:r>
          </a:p>
        </p:txBody>
      </p:sp>
      <p:pic>
        <p:nvPicPr>
          <p:cNvPr id="6" name="Picture 6" descr="Horizon 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9928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84213" y="68263"/>
            <a:ext cx="1582737" cy="863600"/>
          </a:xfrm>
          <a:prstGeom prst="rect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en-US" smtClean="0">
                <a:solidFill>
                  <a:schemeClr val="bg1"/>
                </a:solidFill>
              </a:rPr>
              <a:t>Organisation logo</a:t>
            </a:r>
          </a:p>
        </p:txBody>
      </p:sp>
      <p:pic>
        <p:nvPicPr>
          <p:cNvPr id="8" name="Image 7" descr="H2020-PCN-Securite">
            <a:hlinkClick r:id="rId4" tgtFrame="&quot;_blank_&quot;" tooltip="&quot;H2020-PCN-Securite (ouverture de l'image agrandie dans une nouvelle fenêtre)&quot;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053921"/>
            <a:ext cx="1184275" cy="788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4777</TotalTime>
  <Words>98</Words>
  <Application>Microsoft Office PowerPoint</Application>
  <PresentationFormat>Affichage à l'écran (4:3)</PresentationFormat>
  <Paragraphs>32</Paragraphs>
  <Slides>3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  <vt:variant>
        <vt:lpstr>Diaporamas personnalisés</vt:lpstr>
      </vt:variant>
      <vt:variant>
        <vt:i4>1</vt:i4>
      </vt:variant>
    </vt:vector>
  </HeadingPairs>
  <TitlesOfParts>
    <vt:vector size="9" baseType="lpstr">
      <vt:lpstr>MS PGothic</vt:lpstr>
      <vt:lpstr>Arial</vt:lpstr>
      <vt:lpstr>Calibri</vt:lpstr>
      <vt:lpstr>Verdana</vt:lpstr>
      <vt:lpstr>Blank</vt:lpstr>
      <vt:lpstr>  General information</vt:lpstr>
      <vt:lpstr>Competencies</vt:lpstr>
      <vt:lpstr>Project idea</vt:lpstr>
      <vt:lpstr>PSU Summer Session 2014</vt:lpstr>
    </vt:vector>
  </TitlesOfParts>
  <Company>European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session template - Horizon 2020 security</dc:title>
  <dc:creator>NACHEF Armand</dc:creator>
  <cp:lastModifiedBy>NACHEF Armand</cp:lastModifiedBy>
  <cp:revision>338</cp:revision>
  <cp:lastPrinted>2016-07-20T15:05:41Z</cp:lastPrinted>
  <dcterms:created xsi:type="dcterms:W3CDTF">2014-07-28T07:13:28Z</dcterms:created>
  <dcterms:modified xsi:type="dcterms:W3CDTF">2017-10-25T09:58:42Z</dcterms:modified>
</cp:coreProperties>
</file>