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718300" cy="9855200"/>
  <p:custShowLst>
    <p:custShow name="PSU Summer Session 2014" id="0">
      <p:sldLst>
        <p:sld r:id="rId2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3F"/>
    <a:srgbClr val="FFFF7D"/>
    <a:srgbClr val="FFFFC1"/>
    <a:srgbClr val="FFFFAB"/>
    <a:srgbClr val="FFFFB9"/>
    <a:srgbClr val="FFFFEB"/>
    <a:srgbClr val="FFFFC9"/>
    <a:srgbClr val="FFFFA3"/>
    <a:srgbClr val="FFFFDD"/>
    <a:srgbClr val="808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7" autoAdjust="0"/>
  </p:normalViewPr>
  <p:slideViewPr>
    <p:cSldViewPr>
      <p:cViewPr varScale="1">
        <p:scale>
          <a:sx n="125" d="100"/>
          <a:sy n="125" d="100"/>
        </p:scale>
        <p:origin x="86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41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0C4A-C299-4AA6-A02B-31B08F5DD60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4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9950"/>
            <a:ext cx="5375275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59900"/>
            <a:ext cx="29114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06" tIns="45103" rIns="90206" bIns="45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58E4AD4-24A6-43F5-BC67-4C32F3797F7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8764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3213F97-02C9-4CFB-9A29-A5303880AB3F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8246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B13849A-D0E5-4047-B2DD-0671A5DBBBE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72433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AF6E904-8CAA-40C1-9784-2CA241491EBD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003971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E3776186-ED0D-446F-9605-1996021512B6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26188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A1EB7-DC8A-492A-B717-FBAF575EEF0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950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dirty="0" smtClean="0"/>
              <a:t>Second </a:t>
            </a:r>
            <a:r>
              <a:rPr lang="fr-BE" altLang="en-US" dirty="0" err="1" smtClean="0"/>
              <a:t>level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Third level</a:t>
            </a:r>
          </a:p>
          <a:p>
            <a:pPr lvl="2"/>
            <a:r>
              <a:rPr lang="en-GB" altLang="en-US" dirty="0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065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8D1BFE9-3546-4D6E-A664-A7FA25D631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36" name="TextBox 2"/>
          <p:cNvSpPr txBox="1">
            <a:spLocks noChangeArrowheads="1"/>
          </p:cNvSpPr>
          <p:nvPr/>
        </p:nvSpPr>
        <p:spPr bwMode="auto">
          <a:xfrm>
            <a:off x="107950" y="44450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fld id="{34BD4F91-DB31-4A81-92EF-03B5837F826B}" type="slidenum">
              <a:rPr lang="en-GB" altLang="en-US" sz="1400" b="1" smtClean="0">
                <a:solidFill>
                  <a:schemeClr val="bg1"/>
                </a:solidFill>
                <a:cs typeface="Arial" panose="020B0604020202020204" pitchFamily="34" charset="0"/>
              </a:rPr>
              <a:pPr eaLnBrk="1" hangingPunct="1">
                <a:defRPr/>
              </a:pPr>
              <a:t>‹N°›</a:t>
            </a:fld>
            <a:endParaRPr lang="en-GB" altLang="en-US" sz="1400" b="1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6" r:id="rId1"/>
  </p:sldLayoutIdLst>
  <p:timing>
    <p:tnLst>
      <p:par>
        <p:cTn id="1" dur="indefinite" restart="never" nodeType="tmRoot"/>
      </p:par>
    </p:tnLst>
  </p:timing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MS PGothic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MS PGothic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1pPr>
      <a:lvl2pPr marL="457200" indent="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None/>
        <a:defRPr sz="2000" b="1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  <a:cs typeface="MS PGothic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opportunities/h2020/topics/lc-sc3-scc-1-2018-2019-2020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ec.europa.eu/research/participants/portal/desktop/en/opportunities/h2020/topics/transformations-03-2018-2019.html" TargetMode="External"/><Relationship Id="rId4" Type="http://schemas.openxmlformats.org/officeDocument/2006/relationships/hyperlink" Target="http://ec.europa.eu/research/participants/portal/desktop/en/opportunities/h2020/topics/su-infra02-2019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contenu 1"/>
          <p:cNvSpPr>
            <a:spLocks noGrp="1"/>
          </p:cNvSpPr>
          <p:nvPr>
            <p:ph idx="1"/>
          </p:nvPr>
        </p:nvSpPr>
        <p:spPr>
          <a:xfrm>
            <a:off x="107504" y="1412776"/>
            <a:ext cx="4896544" cy="1584176"/>
          </a:xfrm>
        </p:spPr>
        <p:txBody>
          <a:bodyPr/>
          <a:lstStyle/>
          <a:p>
            <a:r>
              <a:rPr lang="en-US" alt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 name:	</a:t>
            </a:r>
            <a:endParaRPr lang="en-US" alt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Contact name:	</a:t>
            </a: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Email:		</a:t>
            </a:r>
            <a:endParaRPr lang="en-US" altLang="en-US" sz="1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alt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Telephone number:	</a:t>
            </a:r>
            <a:endParaRPr lang="en-US" altLang="en-US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123" name="Titre 2"/>
          <p:cNvSpPr>
            <a:spLocks noGrp="1"/>
          </p:cNvSpPr>
          <p:nvPr>
            <p:ph type="title"/>
          </p:nvPr>
        </p:nvSpPr>
        <p:spPr>
          <a:xfrm>
            <a:off x="2627313" y="0"/>
            <a:ext cx="6516687" cy="981075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bg1"/>
                </a:solidFill>
              </a:rPr>
              <a:t>  General information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3068960"/>
            <a:ext cx="5921429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Targeted topics (keep only the topic(s) of interest) 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AutoShape 2" descr="Résultat de recherche d'images pour &quot;horizon 2020&quot;"/>
          <p:cNvSpPr>
            <a:spLocks noChangeAspect="1" noChangeArrowheads="1"/>
          </p:cNvSpPr>
          <p:nvPr/>
        </p:nvSpPr>
        <p:spPr bwMode="auto">
          <a:xfrm>
            <a:off x="467544" y="47667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37866"/>
              </p:ext>
            </p:extLst>
          </p:nvPr>
        </p:nvGraphicFramePr>
        <p:xfrm>
          <a:off x="539552" y="3645024"/>
          <a:ext cx="7920880" cy="492577"/>
        </p:xfrm>
        <a:graphic>
          <a:graphicData uri="http://schemas.openxmlformats.org/drawingml/2006/table">
            <a:tbl>
              <a:tblPr/>
              <a:tblGrid>
                <a:gridCol w="3960440"/>
                <a:gridCol w="3456384"/>
                <a:gridCol w="504056"/>
              </a:tblGrid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u="sng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LC-SC3-SCC-1-2018-2</a:t>
                      </a:r>
                      <a:r>
                        <a:rPr lang="en-US" sz="1600" i="1" u="sng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019</a:t>
                      </a:r>
                      <a:r>
                        <a:rPr lang="en-US" sz="1600" i="1" u="sng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3"/>
                        </a:rPr>
                        <a:t>-2020</a:t>
                      </a:r>
                      <a:endParaRPr lang="en-US" sz="1600" i="1" u="sng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l" fontAlgn="t"/>
                      <a:endParaRPr lang="fr-FR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Smart Cities and Communities</a:t>
                      </a:r>
                      <a:endParaRPr lang="en-US" sz="16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IA</a:t>
                      </a:r>
                      <a:endParaRPr lang="fr-FR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dirty="0" smtClean="0">
                <a:solidFill>
                  <a:schemeClr val="bg1"/>
                </a:solidFill>
              </a:rPr>
              <a:t>Organisation logo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99853"/>
              </p:ext>
            </p:extLst>
          </p:nvPr>
        </p:nvGraphicFramePr>
        <p:xfrm>
          <a:off x="539552" y="4293096"/>
          <a:ext cx="7920880" cy="492577"/>
        </p:xfrm>
        <a:graphic>
          <a:graphicData uri="http://schemas.openxmlformats.org/drawingml/2006/table">
            <a:tbl>
              <a:tblPr/>
              <a:tblGrid>
                <a:gridCol w="3960440"/>
                <a:gridCol w="3456384"/>
                <a:gridCol w="504056"/>
              </a:tblGrid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u="sng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4"/>
                        </a:rPr>
                        <a:t>SU-INFRA02-2019</a:t>
                      </a:r>
                      <a:r>
                        <a:rPr lang="en-US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endParaRPr lang="fr-FR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Security for smart and safe cities, including for public spaces</a:t>
                      </a:r>
                      <a:endParaRPr lang="en-US" sz="16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IA</a:t>
                      </a: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Connecteur droit 4"/>
          <p:cNvCxnSpPr/>
          <p:nvPr/>
        </p:nvCxnSpPr>
        <p:spPr bwMode="auto">
          <a:xfrm flipH="1">
            <a:off x="323528" y="1340768"/>
            <a:ext cx="72008" cy="187220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409283"/>
              </p:ext>
            </p:extLst>
          </p:nvPr>
        </p:nvGraphicFramePr>
        <p:xfrm>
          <a:off x="539552" y="4941168"/>
          <a:ext cx="7920880" cy="492577"/>
        </p:xfrm>
        <a:graphic>
          <a:graphicData uri="http://schemas.openxmlformats.org/drawingml/2006/table">
            <a:tbl>
              <a:tblPr/>
              <a:tblGrid>
                <a:gridCol w="3960440"/>
                <a:gridCol w="3456384"/>
                <a:gridCol w="504056"/>
              </a:tblGrid>
              <a:tr h="13445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i="1" u="sng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hlinkClick r:id="rId5"/>
                        </a:rPr>
                        <a:t>SC6-Transformations 2018-2019-2020</a:t>
                      </a:r>
                      <a:endParaRPr lang="fr-FR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600" i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Innovative solutions for inclusive and sustainable urban environments</a:t>
                      </a:r>
                      <a:endParaRPr lang="en-US" sz="1600" b="0" i="0" u="none" strike="noStrik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RIA</a:t>
                      </a:r>
                      <a:r>
                        <a:rPr lang="fr-FR" sz="16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 CSA</a:t>
                      </a:r>
                      <a:endParaRPr lang="fr-FR" sz="16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897" marR="4897" marT="489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Image 14"/>
          <p:cNvPicPr/>
          <p:nvPr/>
        </p:nvPicPr>
        <p:blipFill>
          <a:blip r:embed="rId6"/>
          <a:stretch>
            <a:fillRect/>
          </a:stretch>
        </p:blipFill>
        <p:spPr>
          <a:xfrm>
            <a:off x="32772" y="6029578"/>
            <a:ext cx="3703955" cy="824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Organisation competencies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Organisation experience in the European project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The skills you can bring</a:t>
            </a:r>
          </a:p>
        </p:txBody>
      </p:sp>
      <p:sp>
        <p:nvSpPr>
          <p:cNvPr id="7171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dirty="0" smtClean="0"/>
              <a:t>Competencies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1"/>
          <p:cNvSpPr>
            <a:spLocks noGrp="1"/>
          </p:cNvSpPr>
          <p:nvPr>
            <p:ph idx="1"/>
          </p:nvPr>
        </p:nvSpPr>
        <p:spPr>
          <a:xfrm>
            <a:off x="539750" y="1954213"/>
            <a:ext cx="8229600" cy="1762125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Describe your project idea</a:t>
            </a:r>
          </a:p>
          <a:p>
            <a:pPr>
              <a:buClr>
                <a:schemeClr val="accent2"/>
              </a:buClr>
            </a:pPr>
            <a:endParaRPr lang="en-US" altLang="en-US" sz="1800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chemeClr val="accent2"/>
              </a:buClr>
            </a:pPr>
            <a:r>
              <a:rPr lang="en-US" altLang="en-US" sz="1800" dirty="0" smtClean="0">
                <a:solidFill>
                  <a:schemeClr val="bg2">
                    <a:lumMod val="75000"/>
                  </a:schemeClr>
                </a:solidFill>
              </a:rPr>
              <a:t>List of the complementary skills you need for your consortium</a:t>
            </a:r>
          </a:p>
        </p:txBody>
      </p:sp>
      <p:sp>
        <p:nvSpPr>
          <p:cNvPr id="9219" name="Titre 2"/>
          <p:cNvSpPr>
            <a:spLocks noGrp="1"/>
          </p:cNvSpPr>
          <p:nvPr>
            <p:ph type="title"/>
          </p:nvPr>
        </p:nvSpPr>
        <p:spPr>
          <a:xfrm>
            <a:off x="827088" y="1052513"/>
            <a:ext cx="8229600" cy="936625"/>
          </a:xfrm>
        </p:spPr>
        <p:txBody>
          <a:bodyPr/>
          <a:lstStyle/>
          <a:p>
            <a:r>
              <a:rPr lang="en-US" altLang="en-US" smtClean="0"/>
              <a:t>Project idea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684213" y="68263"/>
            <a:ext cx="1582737" cy="863600"/>
          </a:xfrm>
          <a:prstGeom prst="rect">
            <a:avLst/>
          </a:prstGeom>
          <a:noFill/>
          <a:ln w="12700" algn="ctr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en-US" smtClean="0">
                <a:solidFill>
                  <a:schemeClr val="bg1"/>
                </a:solidFill>
              </a:rPr>
              <a:t>Organisation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Personnalisé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06060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4799</TotalTime>
  <Words>88</Words>
  <Application>Microsoft Office PowerPoint</Application>
  <PresentationFormat>Affichage à l'écran (4:3)</PresentationFormat>
  <Paragraphs>31</Paragraphs>
  <Slides>3</Slides>
  <Notes>3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  <vt:variant>
        <vt:lpstr>Diaporamas personnalisés</vt:lpstr>
      </vt:variant>
      <vt:variant>
        <vt:i4>1</vt:i4>
      </vt:variant>
    </vt:vector>
  </HeadingPairs>
  <TitlesOfParts>
    <vt:vector size="10" baseType="lpstr">
      <vt:lpstr>MS PGothic</vt:lpstr>
      <vt:lpstr>Arial</vt:lpstr>
      <vt:lpstr>Calibri</vt:lpstr>
      <vt:lpstr>Segoe UI</vt:lpstr>
      <vt:lpstr>Verdana</vt:lpstr>
      <vt:lpstr>Blank</vt:lpstr>
      <vt:lpstr>  General information</vt:lpstr>
      <vt:lpstr>Competencies</vt:lpstr>
      <vt:lpstr>Project idea</vt:lpstr>
      <vt:lpstr>PSU Summer Session 2014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session template - Horizon 2020 security</dc:title>
  <dc:creator>NACHEF Armand</dc:creator>
  <cp:lastModifiedBy>NACHEF Armand</cp:lastModifiedBy>
  <cp:revision>351</cp:revision>
  <cp:lastPrinted>2016-07-20T15:05:41Z</cp:lastPrinted>
  <dcterms:created xsi:type="dcterms:W3CDTF">2014-07-28T07:13:28Z</dcterms:created>
  <dcterms:modified xsi:type="dcterms:W3CDTF">2018-06-01T08:09:16Z</dcterms:modified>
</cp:coreProperties>
</file>