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110" d="100"/>
          <a:sy n="110" d="100"/>
        </p:scale>
        <p:origin x="6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14.11.2019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14.11.2019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14.11.2019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14.11.2019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14.11.2019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14.11.2019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14.11.2019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14.11.2019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dirty="0"/>
              <a:t>&lt;Preliminary </a:t>
            </a:r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&lt;name of proposer/speaker&gt;</a:t>
            </a:r>
          </a:p>
          <a:p>
            <a:r>
              <a:rPr lang="en-GB" i="1"/>
              <a:t>&lt;e-mail&gt;</a:t>
            </a:r>
          </a:p>
          <a:p>
            <a:r>
              <a:rPr lang="en-GB" i="1" dirty="0"/>
              <a:t>&lt;company/organisation&gt;</a:t>
            </a:r>
          </a:p>
          <a:p>
            <a:r>
              <a:rPr lang="en-GB" dirty="0"/>
              <a:t>Role: </a:t>
            </a:r>
            <a:r>
              <a:rPr lang="en-GB" i="1" dirty="0"/>
              <a:t> &lt;Proposal coordinator, WP leader, S/T provider&gt;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GB" i="1" dirty="0"/>
              <a:t>&lt; ref. specific call in work programme, e.g. SU-BES01&gt;, &lt;Sub-topic (if applicable)&gt;</a:t>
            </a:r>
          </a:p>
          <a:p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2020,  29-30 January 2020,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Name and e-mail of </a:t>
            </a:r>
            <a:r>
              <a:rPr lang="en-GB" dirty="0">
                <a:solidFill>
                  <a:schemeClr val="bg1"/>
                </a:solidFill>
              </a:rPr>
              <a:t>proposer</a:t>
            </a:r>
            <a:r>
              <a:rPr lang="nl-NL" dirty="0">
                <a:solidFill>
                  <a:schemeClr val="bg1"/>
                </a:solidFill>
              </a:rPr>
              <a:t>/presenter</a:t>
            </a: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&lt;Description of the proposed project&gt;</a:t>
            </a:r>
          </a:p>
          <a:p>
            <a:r>
              <a:rPr lang="en-GB" i="1" dirty="0"/>
              <a:t>&lt;Be brief and clear. Focus on </a:t>
            </a:r>
            <a:r>
              <a:rPr lang="en-GB" i="1" dirty="0">
                <a:latin typeface="Calibri" charset="0"/>
              </a:rPr>
              <a:t>key strong/selling </a:t>
            </a:r>
            <a:r>
              <a:rPr lang="en-GB" i="1" dirty="0"/>
              <a:t>points</a:t>
            </a:r>
            <a:r>
              <a:rPr lang="en-GB" dirty="0"/>
              <a:t>&gt;</a:t>
            </a:r>
          </a:p>
          <a:p>
            <a:r>
              <a:rPr lang="en-GB" i="1" dirty="0"/>
              <a:t>&lt;1 slide with a diagram/illustration is recommended 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Name and e-mail of </a:t>
            </a:r>
            <a:r>
              <a:rPr lang="nl-NL" dirty="0" err="1">
                <a:solidFill>
                  <a:schemeClr val="bg1"/>
                </a:solidFill>
              </a:rPr>
              <a:t>proposer</a:t>
            </a:r>
            <a:r>
              <a:rPr lang="nl-NL" dirty="0">
                <a:solidFill>
                  <a:schemeClr val="bg1"/>
                </a:solidFill>
              </a:rPr>
              <a:t>/presenter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FBD86D3-36FB-4C02-86E8-28ACD6EE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2020,  29-30 January 2020,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Proposed coordinator:</a:t>
            </a:r>
            <a:r>
              <a:rPr lang="en-GB" i="1"/>
              <a:t> &lt;…&gt;</a:t>
            </a:r>
          </a:p>
          <a:p>
            <a:r>
              <a:rPr lang="en-GB"/>
              <a:t>Partners / Other participants:  </a:t>
            </a:r>
            <a:r>
              <a:rPr lang="en-GB" i="1"/>
              <a:t>&lt; you may only disclose number of, type and country info of partners, and/or expertise already available &gt;</a:t>
            </a:r>
          </a:p>
          <a:p>
            <a:endParaRPr lang="en-GB"/>
          </a:p>
          <a:p>
            <a:r>
              <a:rPr lang="en-GB"/>
              <a:t>Looking for partners with the following expertise/ technology/ application field:</a:t>
            </a:r>
          </a:p>
          <a:p>
            <a:pPr lvl="1"/>
            <a:r>
              <a:rPr lang="en-GB" i="1"/>
              <a:t>&lt;….&gt;</a:t>
            </a:r>
          </a:p>
          <a:p>
            <a:pPr lvl="1"/>
            <a:r>
              <a:rPr lang="en-GB" i="1"/>
              <a:t>&lt;….&gt;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Name </a:t>
            </a:r>
            <a:r>
              <a:rPr lang="nl-NL" dirty="0" err="1">
                <a:solidFill>
                  <a:schemeClr val="bg1"/>
                </a:solidFill>
              </a:rPr>
              <a:t>and</a:t>
            </a:r>
            <a:r>
              <a:rPr lang="nl-NL" dirty="0">
                <a:solidFill>
                  <a:schemeClr val="bg1"/>
                </a:solidFill>
              </a:rPr>
              <a:t> e-mail of </a:t>
            </a:r>
            <a:r>
              <a:rPr lang="nl-NL" dirty="0" err="1">
                <a:solidFill>
                  <a:schemeClr val="bg1"/>
                </a:solidFill>
              </a:rPr>
              <a:t>proposer</a:t>
            </a:r>
            <a:r>
              <a:rPr lang="nl-NL" dirty="0">
                <a:solidFill>
                  <a:schemeClr val="bg1"/>
                </a:solidFill>
              </a:rPr>
              <a:t>/presenter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7FCD135-97D9-4D86-9A00-D12F3E91B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2020,  29-30 January 2020,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193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&lt;Preliminary proposal name&gt;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Berlo, M.P.W. (Marcel) van</cp:lastModifiedBy>
  <cp:revision>53</cp:revision>
  <cp:lastPrinted>2012-04-11T09:19:10Z</cp:lastPrinted>
  <dcterms:created xsi:type="dcterms:W3CDTF">2012-04-10T09:21:31Z</dcterms:created>
  <dcterms:modified xsi:type="dcterms:W3CDTF">2019-11-14T09:04:42Z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