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0" r:id="rId4"/>
  </p:sldIdLst>
  <p:sldSz cx="12192000" cy="6858000"/>
  <p:notesSz cx="6718300" cy="9855200"/>
  <p:custShowLst>
    <p:custShow name="PSU Summer Session 2014" id="0">
      <p:sldLst>
        <p:sld r:id="rId2"/>
      </p:sldLst>
    </p:custShow>
  </p:custShow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3F"/>
    <a:srgbClr val="FFFF7D"/>
    <a:srgbClr val="FFFFAB"/>
    <a:srgbClr val="FFFFC1"/>
    <a:srgbClr val="FFFFB9"/>
    <a:srgbClr val="FFFFEB"/>
    <a:srgbClr val="FFFFC9"/>
    <a:srgbClr val="FFFFA3"/>
    <a:srgbClr val="FFFFDD"/>
    <a:srgbClr val="8080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07" autoAdjust="0"/>
  </p:normalViewPr>
  <p:slideViewPr>
    <p:cSldViewPr>
      <p:cViewPr varScale="1">
        <p:scale>
          <a:sx n="114" d="100"/>
          <a:sy n="114" d="100"/>
        </p:scale>
        <p:origin x="108" y="5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41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99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93599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BD0C4A-C299-4AA6-A02B-31B08F5DD605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248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200" y="739775"/>
            <a:ext cx="6567488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79950"/>
            <a:ext cx="5375275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99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599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58E4AD4-24A6-43F5-BC67-4C32F3797F7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8764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6200" y="739775"/>
            <a:ext cx="6567488" cy="3695700"/>
          </a:xfrm>
          <a:ln/>
        </p:spPr>
      </p:sp>
      <p:sp>
        <p:nvSpPr>
          <p:cNvPr id="614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smtClean="0">
              <a:latin typeface="Arial" panose="020B0604020202020204" pitchFamily="34" charset="0"/>
            </a:endParaRPr>
          </a:p>
        </p:txBody>
      </p:sp>
      <p:sp>
        <p:nvSpPr>
          <p:cNvPr id="614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3213F97-02C9-4CFB-9A29-A5303880AB3F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82468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6200" y="739775"/>
            <a:ext cx="6567488" cy="3695700"/>
          </a:xfrm>
          <a:ln/>
        </p:spPr>
      </p:sp>
      <p:sp>
        <p:nvSpPr>
          <p:cNvPr id="819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smtClean="0">
              <a:latin typeface="Arial" panose="020B0604020202020204" pitchFamily="34" charset="0"/>
            </a:endParaRPr>
          </a:p>
        </p:txBody>
      </p:sp>
      <p:sp>
        <p:nvSpPr>
          <p:cNvPr id="819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B13849A-D0E5-4047-B2DD-0671A5DBBBE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672433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6200" y="739775"/>
            <a:ext cx="6567488" cy="3695700"/>
          </a:xfrm>
          <a:ln/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smtClean="0">
              <a:latin typeface="Arial" panose="020B0604020202020204" pitchFamily="34" charset="0"/>
            </a:endParaRPr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AF6E904-8CAA-40C1-9784-2CA241491EBD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003971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/>
          <p:nvPr/>
        </p:nvSpPr>
        <p:spPr>
          <a:xfrm>
            <a:off x="0" y="0"/>
            <a:ext cx="12192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24418" y="6659564"/>
            <a:ext cx="814916" cy="198437"/>
          </a:xfrm>
          <a:prstGeom prst="rect">
            <a:avLst/>
          </a:prstGeom>
          <a:solidFill>
            <a:srgbClr val="133176"/>
          </a:solidFill>
          <a:ln w="9525">
            <a:solidFill>
              <a:srgbClr val="133176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43934" y="44450"/>
            <a:ext cx="7683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fld id="{E3776186-ED0D-446F-9605-1996021512B6}" type="slidenum">
              <a:rPr lang="en-GB" altLang="en-US" sz="1400" b="1" smtClean="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>
                <a:defRPr/>
              </a:pPr>
              <a:t>‹N°›</a:t>
            </a:fld>
            <a:endParaRPr lang="en-GB" altLang="en-US" sz="1400" b="1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34917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A1EB7-DC8A-492A-B717-FBAF575EEF0C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  <p:pic>
        <p:nvPicPr>
          <p:cNvPr id="12" name="Immagine 9" descr="\\SERVER\rete\lavori\progettiAPRE\UE\1. Reti NCP H2020\SEREN4\2.7 WP5 Dissemination and Communication\SEREN4 LOGO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83" y="5791200"/>
            <a:ext cx="1744133" cy="106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950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7051" y="1339850"/>
            <a:ext cx="109728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492376"/>
            <a:ext cx="109728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7533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8D1BFE9-3546-4D6E-A664-A7FA25D6313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12192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624418" y="6659564"/>
            <a:ext cx="814916" cy="198437"/>
          </a:xfrm>
          <a:prstGeom prst="rect">
            <a:avLst/>
          </a:prstGeom>
          <a:solidFill>
            <a:srgbClr val="133176"/>
          </a:solidFill>
          <a:ln w="9525">
            <a:solidFill>
              <a:srgbClr val="133176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4572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sp>
        <p:nvSpPr>
          <p:cNvPr id="1036" name="TextBox 2"/>
          <p:cNvSpPr txBox="1">
            <a:spLocks noChangeArrowheads="1"/>
          </p:cNvSpPr>
          <p:nvPr/>
        </p:nvSpPr>
        <p:spPr bwMode="auto">
          <a:xfrm>
            <a:off x="143934" y="44450"/>
            <a:ext cx="7683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fld id="{34BD4F91-DB31-4A81-92EF-03B5837F826B}" type="slidenum">
              <a:rPr lang="en-GB" altLang="en-US" sz="1400" b="1" smtClean="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>
                <a:defRPr/>
              </a:pPr>
              <a:t>‹N°›</a:t>
            </a:fld>
            <a:endParaRPr lang="en-GB" altLang="en-US" sz="1400" b="1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11" name="Immagine 9" descr="\\SERVER\rete\lavori\progettiAPRE\UE\1. Reti NCP H2020\SEREN4\2.7 WP5 Dissemination and Communication\SEREN4 LOGO.pn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5791200"/>
            <a:ext cx="1744133" cy="10668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</p:sldLayoutIdLst>
  <p:timing>
    <p:tnLst>
      <p:par>
        <p:cTn id="1" dur="indefinite" restart="never" nodeType="tmRoot"/>
      </p:par>
    </p:tnLst>
  </p:timing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MS PGothic" pitchFamily="34" charset="-128"/>
          <a:cs typeface="MS PGothic" charset="0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http://cache.media.education.gouv.fr/file/2019/89/7/LIST_of_2020_CALLS_-_Horizon_2020_SECURE_SOCIETIES_1191897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1"/>
          <p:cNvSpPr>
            <a:spLocks noGrp="1"/>
          </p:cNvSpPr>
          <p:nvPr>
            <p:ph idx="1"/>
          </p:nvPr>
        </p:nvSpPr>
        <p:spPr>
          <a:xfrm>
            <a:off x="191344" y="1234655"/>
            <a:ext cx="11737304" cy="504056"/>
          </a:xfrm>
        </p:spPr>
        <p:txBody>
          <a:bodyPr/>
          <a:lstStyle/>
          <a:p>
            <a:r>
              <a:rPr lang="en-US" altLang="en-US" sz="1600" b="1" dirty="0">
                <a:solidFill>
                  <a:srgbClr val="0070C0"/>
                </a:solidFill>
              </a:rPr>
              <a:t>Company name		</a:t>
            </a:r>
            <a:r>
              <a:rPr lang="en-US" altLang="en-US" sz="1600" b="1" dirty="0">
                <a:solidFill>
                  <a:srgbClr val="00B0F0"/>
                </a:solidFill>
              </a:rPr>
              <a:t>Contact name	</a:t>
            </a:r>
            <a:r>
              <a:rPr lang="en-US" altLang="en-US" sz="1600" b="1" dirty="0" smtClean="0">
                <a:solidFill>
                  <a:srgbClr val="00B0F0"/>
                </a:solidFill>
              </a:rPr>
              <a:t>	Email</a:t>
            </a:r>
            <a:r>
              <a:rPr lang="en-US" altLang="en-US" sz="1600" b="1" dirty="0">
                <a:solidFill>
                  <a:srgbClr val="00B0F0"/>
                </a:solidFill>
              </a:rPr>
              <a:t>	</a:t>
            </a:r>
            <a:r>
              <a:rPr lang="en-US" altLang="en-US" sz="1600" b="1" dirty="0" smtClean="0">
                <a:solidFill>
                  <a:srgbClr val="00B0F0"/>
                </a:solidFill>
              </a:rPr>
              <a:t>		Telephone </a:t>
            </a:r>
            <a:r>
              <a:rPr lang="en-US" altLang="en-US" sz="1600" b="1" dirty="0">
                <a:solidFill>
                  <a:srgbClr val="00B0F0"/>
                </a:solidFill>
              </a:rPr>
              <a:t>number</a:t>
            </a:r>
            <a:endParaRPr lang="en-US" altLang="en-US" sz="2000" b="1" dirty="0">
              <a:solidFill>
                <a:srgbClr val="00B0F0"/>
              </a:solidFill>
            </a:endParaRPr>
          </a:p>
        </p:txBody>
      </p:sp>
      <p:sp>
        <p:nvSpPr>
          <p:cNvPr id="5123" name="Titre 2"/>
          <p:cNvSpPr>
            <a:spLocks noGrp="1"/>
          </p:cNvSpPr>
          <p:nvPr>
            <p:ph type="title"/>
          </p:nvPr>
        </p:nvSpPr>
        <p:spPr>
          <a:xfrm>
            <a:off x="4151314" y="1"/>
            <a:ext cx="6516687" cy="981075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  General information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848" y="-15313"/>
            <a:ext cx="1368152" cy="10116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10981" y="2496346"/>
            <a:ext cx="3308919" cy="40011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Targeted (sub)topics </a:t>
            </a:r>
            <a:endParaRPr lang="en-US" sz="2000" b="1" dirty="0">
              <a:ln w="12700">
                <a:solidFill>
                  <a:srgbClr val="0070C0"/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850391" y="3068960"/>
            <a:ext cx="54008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Select your targeted topics or sub-topics from the list on this </a:t>
            </a:r>
            <a:r>
              <a:rPr lang="en-US" sz="1600" i="1" dirty="0">
                <a:solidFill>
                  <a:srgbClr val="FF0000"/>
                </a:solidFill>
                <a:hlinkClick r:id="rId4"/>
              </a:rPr>
              <a:t>link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8" name="AutoShape 2" descr="Résultat de recherche d'images pour &quot;horizon 2020&quot;"/>
          <p:cNvSpPr>
            <a:spLocks noChangeAspect="1" noChangeArrowheads="1"/>
          </p:cNvSpPr>
          <p:nvPr/>
        </p:nvSpPr>
        <p:spPr bwMode="auto">
          <a:xfrm>
            <a:off x="1991544" y="47667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2095677" y="321260"/>
            <a:ext cx="20008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Organisation logo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0272464" y="6559439"/>
            <a:ext cx="18515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November 21st,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1"/>
          <p:cNvSpPr>
            <a:spLocks noGrp="1"/>
          </p:cNvSpPr>
          <p:nvPr>
            <p:ph idx="1"/>
          </p:nvPr>
        </p:nvSpPr>
        <p:spPr>
          <a:xfrm>
            <a:off x="695400" y="1988840"/>
            <a:ext cx="11089232" cy="1762125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altLang="en-US" sz="1800" dirty="0" err="1">
                <a:solidFill>
                  <a:srgbClr val="C00000"/>
                </a:solidFill>
              </a:rPr>
              <a:t>Organisation</a:t>
            </a:r>
            <a:r>
              <a:rPr lang="en-US" altLang="en-US" sz="1800" dirty="0">
                <a:solidFill>
                  <a:srgbClr val="C00000"/>
                </a:solidFill>
              </a:rPr>
              <a:t> competencies</a:t>
            </a:r>
          </a:p>
          <a:p>
            <a:pPr>
              <a:buClr>
                <a:schemeClr val="accent2"/>
              </a:buClr>
            </a:pPr>
            <a:endParaRPr lang="en-US" altLang="en-US" sz="1800" dirty="0">
              <a:solidFill>
                <a:srgbClr val="C00000"/>
              </a:solidFill>
            </a:endParaRPr>
          </a:p>
          <a:p>
            <a:pPr>
              <a:buClr>
                <a:schemeClr val="accent2"/>
              </a:buClr>
            </a:pPr>
            <a:r>
              <a:rPr lang="en-US" altLang="en-US" sz="1800" dirty="0" err="1">
                <a:solidFill>
                  <a:srgbClr val="C00000"/>
                </a:solidFill>
              </a:rPr>
              <a:t>Organisation</a:t>
            </a:r>
            <a:r>
              <a:rPr lang="en-US" altLang="en-US" sz="1800" dirty="0">
                <a:solidFill>
                  <a:srgbClr val="C00000"/>
                </a:solidFill>
              </a:rPr>
              <a:t> experience in the European project</a:t>
            </a:r>
          </a:p>
          <a:p>
            <a:pPr>
              <a:buClr>
                <a:schemeClr val="accent2"/>
              </a:buClr>
            </a:pPr>
            <a:endParaRPr lang="en-US" altLang="en-US" sz="1800" dirty="0">
              <a:solidFill>
                <a:srgbClr val="C00000"/>
              </a:solidFill>
            </a:endParaRPr>
          </a:p>
          <a:p>
            <a:pPr>
              <a:buClr>
                <a:schemeClr val="accent2"/>
              </a:buClr>
            </a:pPr>
            <a:r>
              <a:rPr lang="en-US" altLang="en-US" sz="1800" dirty="0">
                <a:solidFill>
                  <a:srgbClr val="C00000"/>
                </a:solidFill>
              </a:rPr>
              <a:t>The skills you can bring</a:t>
            </a:r>
          </a:p>
        </p:txBody>
      </p:sp>
      <p:sp>
        <p:nvSpPr>
          <p:cNvPr id="7171" name="Titre 2"/>
          <p:cNvSpPr>
            <a:spLocks noGrp="1"/>
          </p:cNvSpPr>
          <p:nvPr>
            <p:ph type="title"/>
          </p:nvPr>
        </p:nvSpPr>
        <p:spPr>
          <a:xfrm>
            <a:off x="551384" y="1124744"/>
            <a:ext cx="8229600" cy="936625"/>
          </a:xfrm>
        </p:spPr>
        <p:txBody>
          <a:bodyPr/>
          <a:lstStyle/>
          <a:p>
            <a:r>
              <a:rPr lang="en-US" altLang="en-US" dirty="0" smtClean="0"/>
              <a:t>Competencies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457" y="0"/>
            <a:ext cx="1368152" cy="1011699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095677" y="321260"/>
            <a:ext cx="20008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Organisation logo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contenu 1"/>
          <p:cNvSpPr>
            <a:spLocks noGrp="1"/>
          </p:cNvSpPr>
          <p:nvPr>
            <p:ph idx="1"/>
          </p:nvPr>
        </p:nvSpPr>
        <p:spPr>
          <a:xfrm>
            <a:off x="398462" y="2098452"/>
            <a:ext cx="11458177" cy="1762125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altLang="en-US" sz="1800" dirty="0">
                <a:solidFill>
                  <a:srgbClr val="C00000"/>
                </a:solidFill>
              </a:rPr>
              <a:t>Describe your project idea</a:t>
            </a:r>
          </a:p>
          <a:p>
            <a:pPr>
              <a:buClr>
                <a:schemeClr val="accent2"/>
              </a:buClr>
            </a:pPr>
            <a:endParaRPr lang="en-US" altLang="en-US" sz="1800" dirty="0">
              <a:solidFill>
                <a:srgbClr val="C00000"/>
              </a:solidFill>
            </a:endParaRPr>
          </a:p>
          <a:p>
            <a:pPr>
              <a:buClr>
                <a:schemeClr val="accent2"/>
              </a:buClr>
            </a:pPr>
            <a:r>
              <a:rPr lang="en-US" altLang="en-US" sz="1800" dirty="0">
                <a:solidFill>
                  <a:srgbClr val="C00000"/>
                </a:solidFill>
              </a:rPr>
              <a:t>List of the complementary skills you need for your consortium</a:t>
            </a:r>
          </a:p>
        </p:txBody>
      </p:sp>
      <p:sp>
        <p:nvSpPr>
          <p:cNvPr id="9219" name="Titre 2"/>
          <p:cNvSpPr>
            <a:spLocks noGrp="1"/>
          </p:cNvSpPr>
          <p:nvPr>
            <p:ph type="title"/>
          </p:nvPr>
        </p:nvSpPr>
        <p:spPr>
          <a:xfrm>
            <a:off x="430506" y="1175731"/>
            <a:ext cx="8229600" cy="936625"/>
          </a:xfrm>
        </p:spPr>
        <p:txBody>
          <a:bodyPr/>
          <a:lstStyle/>
          <a:p>
            <a:r>
              <a:rPr lang="en-US" altLang="en-US" dirty="0" smtClean="0"/>
              <a:t>Project idea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4800601" y="325438"/>
            <a:ext cx="3078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 i="0">
                <a:solidFill>
                  <a:srgbClr val="FFFF00"/>
                </a:solidFill>
              </a:rPr>
              <a:t>not mandatory slide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368" y="-15313"/>
            <a:ext cx="1368152" cy="1011699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095677" y="321260"/>
            <a:ext cx="20008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Organisation logo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4706</TotalTime>
  <Words>66</Words>
  <Application>Microsoft Office PowerPoint</Application>
  <PresentationFormat>Grand écran</PresentationFormat>
  <Paragraphs>22</Paragraphs>
  <Slides>3</Slides>
  <Notes>3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  <vt:variant>
        <vt:lpstr>Diaporamas personnalisés</vt:lpstr>
      </vt:variant>
      <vt:variant>
        <vt:i4>1</vt:i4>
      </vt:variant>
    </vt:vector>
  </HeadingPairs>
  <TitlesOfParts>
    <vt:vector size="8" baseType="lpstr">
      <vt:lpstr>MS PGothic</vt:lpstr>
      <vt:lpstr>Arial</vt:lpstr>
      <vt:lpstr>Verdana</vt:lpstr>
      <vt:lpstr>Blank</vt:lpstr>
      <vt:lpstr>  General information</vt:lpstr>
      <vt:lpstr>Competencies</vt:lpstr>
      <vt:lpstr>Project idea</vt:lpstr>
      <vt:lpstr>PSU Summer Session 2014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session template - Horizon 2020 security</dc:title>
  <dc:creator>NACHEF Armand</dc:creator>
  <cp:lastModifiedBy>NACHEF Armand</cp:lastModifiedBy>
  <cp:revision>333</cp:revision>
  <cp:lastPrinted>2016-07-20T15:05:41Z</cp:lastPrinted>
  <dcterms:created xsi:type="dcterms:W3CDTF">2014-07-28T07:13:28Z</dcterms:created>
  <dcterms:modified xsi:type="dcterms:W3CDTF">2019-10-28T10:21:58Z</dcterms:modified>
</cp:coreProperties>
</file>