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245225" cy="4681538"/>
  <p:notesSz cx="6858000" cy="9144000"/>
  <p:defaultTextStyle>
    <a:defPPr>
      <a:defRPr lang="fr-FR"/>
    </a:defPPr>
    <a:lvl1pPr marL="0" algn="l" defTabSz="3121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2176" algn="l" defTabSz="3121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4352" algn="l" defTabSz="3121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36528" algn="l" defTabSz="3121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48705" algn="l" defTabSz="3121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0881" algn="l" defTabSz="3121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73057" algn="l" defTabSz="3121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85233" algn="l" defTabSz="3121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97409" algn="l" defTabSz="3121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2864" y="-800"/>
      </p:cViewPr>
      <p:guideLst>
        <p:guide orient="horz" pos="1475"/>
        <p:guide pos="19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8392" y="1454312"/>
            <a:ext cx="5308441" cy="100349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36784" y="2652872"/>
            <a:ext cx="4371658" cy="11963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2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4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6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0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73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85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97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A997-3B55-7344-8BE4-CEF6C6BBBA88}" type="datetimeFigureOut">
              <a:rPr lang="fr-FR" smtClean="0"/>
              <a:t>14/10/15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EE6A-3CF5-9846-A5F6-EDD740DFD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60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A997-3B55-7344-8BE4-CEF6C6BBBA88}" type="datetimeFigureOut">
              <a:rPr lang="fr-FR" smtClean="0"/>
              <a:t>14/10/15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EE6A-3CF5-9846-A5F6-EDD740DFD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86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27788" y="187479"/>
            <a:ext cx="1405176" cy="3994479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261" y="187479"/>
            <a:ext cx="4111440" cy="399447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A997-3B55-7344-8BE4-CEF6C6BBBA88}" type="datetimeFigureOut">
              <a:rPr lang="fr-FR" smtClean="0"/>
              <a:t>14/10/15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EE6A-3CF5-9846-A5F6-EDD740DFD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18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A997-3B55-7344-8BE4-CEF6C6BBBA88}" type="datetimeFigureOut">
              <a:rPr lang="fr-FR" smtClean="0"/>
              <a:t>14/10/15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EE6A-3CF5-9846-A5F6-EDD740DFD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41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330" y="3008322"/>
            <a:ext cx="5308441" cy="929805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3330" y="1984236"/>
            <a:ext cx="5308441" cy="1024086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21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43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3652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4870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08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730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8523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49740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A997-3B55-7344-8BE4-CEF6C6BBBA88}" type="datetimeFigureOut">
              <a:rPr lang="fr-FR" smtClean="0"/>
              <a:t>14/10/15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EE6A-3CF5-9846-A5F6-EDD740DFD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97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261" y="1092359"/>
            <a:ext cx="2758308" cy="308959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74656" y="1092359"/>
            <a:ext cx="2758308" cy="308959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A997-3B55-7344-8BE4-CEF6C6BBBA88}" type="datetimeFigureOut">
              <a:rPr lang="fr-FR" smtClean="0"/>
              <a:t>14/10/15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EE6A-3CF5-9846-A5F6-EDD740DFD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16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2261" y="1047928"/>
            <a:ext cx="2759392" cy="436726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2176" indent="0">
              <a:buNone/>
              <a:defRPr sz="1400" b="1"/>
            </a:lvl2pPr>
            <a:lvl3pPr marL="624352" indent="0">
              <a:buNone/>
              <a:defRPr sz="1200" b="1"/>
            </a:lvl3pPr>
            <a:lvl4pPr marL="936528" indent="0">
              <a:buNone/>
              <a:defRPr sz="1100" b="1"/>
            </a:lvl4pPr>
            <a:lvl5pPr marL="1248705" indent="0">
              <a:buNone/>
              <a:defRPr sz="1100" b="1"/>
            </a:lvl5pPr>
            <a:lvl6pPr marL="1560881" indent="0">
              <a:buNone/>
              <a:defRPr sz="1100" b="1"/>
            </a:lvl6pPr>
            <a:lvl7pPr marL="1873057" indent="0">
              <a:buNone/>
              <a:defRPr sz="1100" b="1"/>
            </a:lvl7pPr>
            <a:lvl8pPr marL="2185233" indent="0">
              <a:buNone/>
              <a:defRPr sz="1100" b="1"/>
            </a:lvl8pPr>
            <a:lvl9pPr marL="2497409" indent="0">
              <a:buNone/>
              <a:defRPr sz="11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2261" y="1484654"/>
            <a:ext cx="2759392" cy="269730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172488" y="1047928"/>
            <a:ext cx="2760476" cy="436726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2176" indent="0">
              <a:buNone/>
              <a:defRPr sz="1400" b="1"/>
            </a:lvl2pPr>
            <a:lvl3pPr marL="624352" indent="0">
              <a:buNone/>
              <a:defRPr sz="1200" b="1"/>
            </a:lvl3pPr>
            <a:lvl4pPr marL="936528" indent="0">
              <a:buNone/>
              <a:defRPr sz="1100" b="1"/>
            </a:lvl4pPr>
            <a:lvl5pPr marL="1248705" indent="0">
              <a:buNone/>
              <a:defRPr sz="1100" b="1"/>
            </a:lvl5pPr>
            <a:lvl6pPr marL="1560881" indent="0">
              <a:buNone/>
              <a:defRPr sz="1100" b="1"/>
            </a:lvl6pPr>
            <a:lvl7pPr marL="1873057" indent="0">
              <a:buNone/>
              <a:defRPr sz="1100" b="1"/>
            </a:lvl7pPr>
            <a:lvl8pPr marL="2185233" indent="0">
              <a:buNone/>
              <a:defRPr sz="1100" b="1"/>
            </a:lvl8pPr>
            <a:lvl9pPr marL="2497409" indent="0">
              <a:buNone/>
              <a:defRPr sz="11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172488" y="1484654"/>
            <a:ext cx="2760476" cy="269730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A997-3B55-7344-8BE4-CEF6C6BBBA88}" type="datetimeFigureOut">
              <a:rPr lang="fr-FR" smtClean="0"/>
              <a:t>14/10/15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EE6A-3CF5-9846-A5F6-EDD740DFD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22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A997-3B55-7344-8BE4-CEF6C6BBBA88}" type="datetimeFigureOut">
              <a:rPr lang="fr-FR" smtClean="0"/>
              <a:t>14/10/15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EE6A-3CF5-9846-A5F6-EDD740DFD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42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A997-3B55-7344-8BE4-CEF6C6BBBA88}" type="datetimeFigureOut">
              <a:rPr lang="fr-FR" smtClean="0"/>
              <a:t>14/10/15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EE6A-3CF5-9846-A5F6-EDD740DFD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72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2262" y="186394"/>
            <a:ext cx="2054636" cy="793261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41710" y="186395"/>
            <a:ext cx="3491254" cy="39955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12262" y="979656"/>
            <a:ext cx="2054636" cy="3202302"/>
          </a:xfrm>
        </p:spPr>
        <p:txBody>
          <a:bodyPr/>
          <a:lstStyle>
            <a:lvl1pPr marL="0" indent="0">
              <a:buNone/>
              <a:defRPr sz="1000"/>
            </a:lvl1pPr>
            <a:lvl2pPr marL="312176" indent="0">
              <a:buNone/>
              <a:defRPr sz="800"/>
            </a:lvl2pPr>
            <a:lvl3pPr marL="624352" indent="0">
              <a:buNone/>
              <a:defRPr sz="700"/>
            </a:lvl3pPr>
            <a:lvl4pPr marL="936528" indent="0">
              <a:buNone/>
              <a:defRPr sz="600"/>
            </a:lvl4pPr>
            <a:lvl5pPr marL="1248705" indent="0">
              <a:buNone/>
              <a:defRPr sz="600"/>
            </a:lvl5pPr>
            <a:lvl6pPr marL="1560881" indent="0">
              <a:buNone/>
              <a:defRPr sz="600"/>
            </a:lvl6pPr>
            <a:lvl7pPr marL="1873057" indent="0">
              <a:buNone/>
              <a:defRPr sz="600"/>
            </a:lvl7pPr>
            <a:lvl8pPr marL="2185233" indent="0">
              <a:buNone/>
              <a:defRPr sz="600"/>
            </a:lvl8pPr>
            <a:lvl9pPr marL="2497409" indent="0">
              <a:buNone/>
              <a:defRPr sz="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A997-3B55-7344-8BE4-CEF6C6BBBA88}" type="datetimeFigureOut">
              <a:rPr lang="fr-FR" smtClean="0"/>
              <a:t>14/10/15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EE6A-3CF5-9846-A5F6-EDD740DFD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88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4108" y="3277077"/>
            <a:ext cx="3747135" cy="3868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224108" y="418304"/>
            <a:ext cx="3747135" cy="2808923"/>
          </a:xfrm>
        </p:spPr>
        <p:txBody>
          <a:bodyPr/>
          <a:lstStyle>
            <a:lvl1pPr marL="0" indent="0">
              <a:buNone/>
              <a:defRPr sz="2200"/>
            </a:lvl1pPr>
            <a:lvl2pPr marL="312176" indent="0">
              <a:buNone/>
              <a:defRPr sz="1900"/>
            </a:lvl2pPr>
            <a:lvl3pPr marL="624352" indent="0">
              <a:buNone/>
              <a:defRPr sz="1600"/>
            </a:lvl3pPr>
            <a:lvl4pPr marL="936528" indent="0">
              <a:buNone/>
              <a:defRPr sz="1400"/>
            </a:lvl4pPr>
            <a:lvl5pPr marL="1248705" indent="0">
              <a:buNone/>
              <a:defRPr sz="1400"/>
            </a:lvl5pPr>
            <a:lvl6pPr marL="1560881" indent="0">
              <a:buNone/>
              <a:defRPr sz="1400"/>
            </a:lvl6pPr>
            <a:lvl7pPr marL="1873057" indent="0">
              <a:buNone/>
              <a:defRPr sz="1400"/>
            </a:lvl7pPr>
            <a:lvl8pPr marL="2185233" indent="0">
              <a:buNone/>
              <a:defRPr sz="1400"/>
            </a:lvl8pPr>
            <a:lvl9pPr marL="2497409" indent="0">
              <a:buNone/>
              <a:defRPr sz="1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24108" y="3663954"/>
            <a:ext cx="3747135" cy="549430"/>
          </a:xfrm>
        </p:spPr>
        <p:txBody>
          <a:bodyPr/>
          <a:lstStyle>
            <a:lvl1pPr marL="0" indent="0">
              <a:buNone/>
              <a:defRPr sz="1000"/>
            </a:lvl1pPr>
            <a:lvl2pPr marL="312176" indent="0">
              <a:buNone/>
              <a:defRPr sz="800"/>
            </a:lvl2pPr>
            <a:lvl3pPr marL="624352" indent="0">
              <a:buNone/>
              <a:defRPr sz="700"/>
            </a:lvl3pPr>
            <a:lvl4pPr marL="936528" indent="0">
              <a:buNone/>
              <a:defRPr sz="600"/>
            </a:lvl4pPr>
            <a:lvl5pPr marL="1248705" indent="0">
              <a:buNone/>
              <a:defRPr sz="600"/>
            </a:lvl5pPr>
            <a:lvl6pPr marL="1560881" indent="0">
              <a:buNone/>
              <a:defRPr sz="600"/>
            </a:lvl6pPr>
            <a:lvl7pPr marL="1873057" indent="0">
              <a:buNone/>
              <a:defRPr sz="600"/>
            </a:lvl7pPr>
            <a:lvl8pPr marL="2185233" indent="0">
              <a:buNone/>
              <a:defRPr sz="600"/>
            </a:lvl8pPr>
            <a:lvl9pPr marL="2497409" indent="0">
              <a:buNone/>
              <a:defRPr sz="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A997-3B55-7344-8BE4-CEF6C6BBBA88}" type="datetimeFigureOut">
              <a:rPr lang="fr-FR" smtClean="0"/>
              <a:t>14/10/15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EE6A-3CF5-9846-A5F6-EDD740DFD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13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12261" y="187479"/>
            <a:ext cx="5620703" cy="780256"/>
          </a:xfrm>
          <a:prstGeom prst="rect">
            <a:avLst/>
          </a:prstGeom>
        </p:spPr>
        <p:txBody>
          <a:bodyPr vert="horz" lIns="62435" tIns="31218" rIns="62435" bIns="31218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2261" y="1092359"/>
            <a:ext cx="5620703" cy="3089599"/>
          </a:xfrm>
          <a:prstGeom prst="rect">
            <a:avLst/>
          </a:prstGeom>
        </p:spPr>
        <p:txBody>
          <a:bodyPr vert="horz" lIns="62435" tIns="31218" rIns="62435" bIns="3121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12261" y="4339092"/>
            <a:ext cx="1457219" cy="249249"/>
          </a:xfrm>
          <a:prstGeom prst="rect">
            <a:avLst/>
          </a:prstGeom>
        </p:spPr>
        <p:txBody>
          <a:bodyPr vert="horz" lIns="62435" tIns="31218" rIns="62435" bIns="312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FA997-3B55-7344-8BE4-CEF6C6BBBA88}" type="datetimeFigureOut">
              <a:rPr lang="fr-FR" smtClean="0"/>
              <a:t>14/10/15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33785" y="4339092"/>
            <a:ext cx="1977655" cy="249249"/>
          </a:xfrm>
          <a:prstGeom prst="rect">
            <a:avLst/>
          </a:prstGeom>
        </p:spPr>
        <p:txBody>
          <a:bodyPr vert="horz" lIns="62435" tIns="31218" rIns="62435" bIns="31218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475745" y="4339092"/>
            <a:ext cx="1457219" cy="249249"/>
          </a:xfrm>
          <a:prstGeom prst="rect">
            <a:avLst/>
          </a:prstGeom>
        </p:spPr>
        <p:txBody>
          <a:bodyPr vert="horz" lIns="62435" tIns="31218" rIns="62435" bIns="31218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3EE6A-3CF5-9846-A5F6-EDD740DFD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72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176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4132" indent="-234132" algn="l" defTabSz="312176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7286" indent="-195110" algn="l" defTabSz="312176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0440" indent="-156088" algn="l" defTabSz="312176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2617" indent="-156088" algn="l" defTabSz="312176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04793" indent="-156088" algn="l" defTabSz="312176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6969" indent="-156088" algn="l" defTabSz="312176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29145" indent="-156088" algn="l" defTabSz="312176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41321" indent="-156088" algn="l" defTabSz="312176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53497" indent="-156088" algn="l" defTabSz="312176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121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2176" algn="l" defTabSz="3121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4352" algn="l" defTabSz="3121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36528" algn="l" defTabSz="3121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48705" algn="l" defTabSz="3121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0881" algn="l" defTabSz="3121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73057" algn="l" defTabSz="3121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85233" algn="l" defTabSz="3121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97409" algn="l" defTabSz="3121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30ans_BacPro_1024x768_fondecr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42051" cy="468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163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0</Words>
  <Application>Microsoft Macintosh PowerPoint</Application>
  <PresentationFormat>Personnalisé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stagiaire</dc:creator>
  <cp:lastModifiedBy>Administrateur MEN</cp:lastModifiedBy>
  <cp:revision>22</cp:revision>
  <dcterms:created xsi:type="dcterms:W3CDTF">2013-06-24T13:16:39Z</dcterms:created>
  <dcterms:modified xsi:type="dcterms:W3CDTF">2015-10-14T12:38:02Z</dcterms:modified>
</cp:coreProperties>
</file>