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Project title / Organisation name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BE KETs 29/11/2013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B8F6DE-F086-466F-9F79-A161CED8C93C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184960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Project title / Organisation name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BE KETs 29/11/2013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CE6541-C6CA-4425-BC38-8D961B01838E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839617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C11A-8E0F-4646-97A8-7EDE20241981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44681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A2AB-6795-4C77-8858-A7F6811C3FC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68180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620B-DC83-498F-9573-722F7AE5C080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7282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4865-17FA-4B96-B7DA-E1D82F67B395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48324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01DC-E30C-444D-8D87-030F1B0FE33A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5527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8E39-224F-4959-9E0E-CE74A7D53A41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93317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724A-F85E-44C4-AE44-205C0C6E96A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422299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DB23B-F4DC-49BF-AF66-9D6D33DE100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525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2324-91BF-4D36-8C19-39974C1550F9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42127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65B5-F975-49D0-A0A4-02EDDE843BB7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42380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0936-18A4-414B-8021-4CE02A354EE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1378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fr-BE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BE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29/11/2013 - BE KETs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26BF57-C5E8-4B15-8B82-7E0541D35A44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2259012"/>
          </a:xfrm>
        </p:spPr>
        <p:txBody>
          <a:bodyPr/>
          <a:lstStyle/>
          <a:p>
            <a:pPr eaLnBrk="1" hangingPunct="1"/>
            <a:r>
              <a:rPr lang="fr-BE" altLang="fr-FR" dirty="0" smtClean="0"/>
              <a:t>Titre du projet / Domaine d’expertise</a:t>
            </a:r>
            <a:br>
              <a:rPr lang="fr-BE" altLang="fr-FR" dirty="0" smtClean="0"/>
            </a:br>
            <a:r>
              <a:rPr lang="fr-BE" altLang="fr-FR" sz="2400" dirty="0" smtClean="0"/>
              <a:t/>
            </a:r>
            <a:br>
              <a:rPr lang="fr-BE" altLang="fr-FR" sz="2400" dirty="0" smtClean="0"/>
            </a:br>
            <a:r>
              <a:rPr lang="fr-BE" altLang="fr-FR" sz="2400" dirty="0" err="1" smtClean="0"/>
              <a:t>Appel.s</a:t>
            </a:r>
            <a:r>
              <a:rPr lang="fr-BE" altLang="fr-FR" sz="2400" dirty="0" smtClean="0"/>
              <a:t> </a:t>
            </a:r>
            <a:r>
              <a:rPr lang="fr-BE" altLang="fr-FR" sz="2400" dirty="0" err="1" smtClean="0"/>
              <a:t>visé.s</a:t>
            </a:r>
            <a:r>
              <a:rPr lang="fr-BE" altLang="fr-FR" sz="2400" dirty="0" smtClean="0"/>
              <a:t> </a:t>
            </a:r>
            <a:r>
              <a:rPr lang="fr-BE" altLang="fr-FR" sz="2400" dirty="0" smtClean="0"/>
              <a:t>dans </a:t>
            </a:r>
            <a:r>
              <a:rPr lang="fr-BE" altLang="fr-FR" sz="2400" dirty="0" smtClean="0"/>
              <a:t>l’un des programmes </a:t>
            </a:r>
            <a:r>
              <a:rPr lang="fr-BE" altLang="fr-FR" sz="2400" dirty="0" smtClean="0"/>
              <a:t>de travail </a:t>
            </a:r>
            <a:r>
              <a:rPr lang="fr-BE" altLang="fr-FR" sz="2400" dirty="0" smtClean="0"/>
              <a:t>2020 </a:t>
            </a:r>
            <a:r>
              <a:rPr lang="fr-BE" altLang="fr-FR" sz="2400" dirty="0" smtClean="0"/>
              <a:t>d’Horizon </a:t>
            </a:r>
            <a:r>
              <a:rPr lang="fr-BE" altLang="fr-FR" sz="2400" dirty="0" smtClean="0"/>
              <a:t>2020 (Energie, TIC, Mobilité, Sécurité)</a:t>
            </a:r>
            <a:r>
              <a:rPr lang="fr-BE" altLang="fr-FR" sz="2000" dirty="0" smtClean="0"/>
              <a:t/>
            </a:r>
            <a:br>
              <a:rPr lang="fr-BE" altLang="fr-FR" sz="2000" dirty="0" smtClean="0"/>
            </a:br>
            <a:endParaRPr lang="fr-BE" altLang="fr-FR" sz="20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550" y="3860800"/>
            <a:ext cx="7416800" cy="17526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i="1" dirty="0" smtClean="0"/>
              <a:t>Thématique </a:t>
            </a:r>
            <a:endParaRPr lang="fr-BE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BE" i="1" dirty="0" smtClean="0">
                <a:solidFill>
                  <a:srgbClr val="0070C0"/>
                </a:solidFill>
              </a:rPr>
              <a:t>(</a:t>
            </a:r>
            <a:r>
              <a:rPr lang="fr-BE" i="1" dirty="0" smtClean="0">
                <a:solidFill>
                  <a:srgbClr val="0070C0"/>
                </a:solidFill>
              </a:rPr>
              <a:t>Energy </a:t>
            </a:r>
            <a:r>
              <a:rPr lang="fr-BE" i="1" dirty="0" err="1" smtClean="0">
                <a:solidFill>
                  <a:srgbClr val="0070C0"/>
                </a:solidFill>
              </a:rPr>
              <a:t>Efficiency</a:t>
            </a:r>
            <a:r>
              <a:rPr lang="fr-BE" i="1" dirty="0" smtClean="0">
                <a:solidFill>
                  <a:srgbClr val="0070C0"/>
                </a:solidFill>
              </a:rPr>
              <a:t> ? </a:t>
            </a:r>
            <a:r>
              <a:rPr lang="fr-BE" i="1" dirty="0" err="1" smtClean="0">
                <a:solidFill>
                  <a:srgbClr val="0070C0"/>
                </a:solidFill>
              </a:rPr>
              <a:t>SCybersecurity</a:t>
            </a:r>
            <a:r>
              <a:rPr lang="fr-BE" i="1" dirty="0" smtClean="0">
                <a:solidFill>
                  <a:srgbClr val="0070C0"/>
                </a:solidFill>
              </a:rPr>
              <a:t> </a:t>
            </a:r>
            <a:r>
              <a:rPr lang="fr-BE" i="1" dirty="0" smtClean="0">
                <a:solidFill>
                  <a:srgbClr val="0070C0"/>
                </a:solidFill>
              </a:rPr>
              <a:t>? </a:t>
            </a:r>
            <a:r>
              <a:rPr lang="fr-BE" i="1" dirty="0" err="1" smtClean="0">
                <a:solidFill>
                  <a:srgbClr val="0070C0"/>
                </a:solidFill>
              </a:rPr>
              <a:t>Energy</a:t>
            </a:r>
            <a:r>
              <a:rPr lang="fr-BE" i="1" dirty="0" smtClean="0">
                <a:solidFill>
                  <a:srgbClr val="0070C0"/>
                </a:solidFill>
              </a:rPr>
              <a:t> for </a:t>
            </a:r>
            <a:r>
              <a:rPr lang="fr-BE" i="1" dirty="0" err="1" smtClean="0">
                <a:solidFill>
                  <a:srgbClr val="0070C0"/>
                </a:solidFill>
              </a:rPr>
              <a:t>consumers</a:t>
            </a:r>
            <a:r>
              <a:rPr lang="fr-BE" i="1" dirty="0" smtClean="0">
                <a:solidFill>
                  <a:srgbClr val="0070C0"/>
                </a:solidFill>
              </a:rPr>
              <a:t> ? </a:t>
            </a:r>
            <a:r>
              <a:rPr lang="fr-BE" i="1" dirty="0" err="1">
                <a:solidFill>
                  <a:srgbClr val="0070C0"/>
                </a:solidFill>
              </a:rPr>
              <a:t>Energy</a:t>
            </a:r>
            <a:r>
              <a:rPr lang="fr-BE" i="1" dirty="0">
                <a:solidFill>
                  <a:srgbClr val="0070C0"/>
                </a:solidFill>
              </a:rPr>
              <a:t> system ? Smart </a:t>
            </a:r>
            <a:r>
              <a:rPr lang="fr-BE" i="1" dirty="0" err="1" smtClean="0">
                <a:solidFill>
                  <a:srgbClr val="0070C0"/>
                </a:solidFill>
              </a:rPr>
              <a:t>Cities</a:t>
            </a:r>
            <a:r>
              <a:rPr lang="fr-BE" i="1" dirty="0">
                <a:solidFill>
                  <a:srgbClr val="0070C0"/>
                </a:solidFill>
              </a:rPr>
              <a:t> </a:t>
            </a:r>
            <a:r>
              <a:rPr lang="fr-BE" i="1" dirty="0" smtClean="0">
                <a:solidFill>
                  <a:srgbClr val="0070C0"/>
                </a:solidFill>
              </a:rPr>
              <a:t>? Smart </a:t>
            </a:r>
            <a:r>
              <a:rPr lang="fr-BE" i="1" dirty="0" err="1" smtClean="0">
                <a:solidFill>
                  <a:srgbClr val="0070C0"/>
                </a:solidFill>
              </a:rPr>
              <a:t>Aeroport</a:t>
            </a:r>
            <a:r>
              <a:rPr lang="fr-BE" i="1" dirty="0" smtClean="0">
                <a:solidFill>
                  <a:srgbClr val="0070C0"/>
                </a:solidFill>
              </a:rPr>
              <a:t> </a:t>
            </a:r>
            <a:r>
              <a:rPr lang="fr-BE" i="1" dirty="0" smtClean="0">
                <a:solidFill>
                  <a:srgbClr val="0070C0"/>
                </a:solidFill>
              </a:rPr>
              <a:t>? </a:t>
            </a:r>
            <a:r>
              <a:rPr lang="fr-BE" i="1" dirty="0" smtClean="0">
                <a:solidFill>
                  <a:srgbClr val="0070C0"/>
                </a:solidFill>
              </a:rPr>
              <a:t>SHS? </a:t>
            </a:r>
            <a:r>
              <a:rPr lang="fr-BE" i="1" dirty="0" err="1" smtClean="0">
                <a:solidFill>
                  <a:srgbClr val="0070C0"/>
                </a:solidFill>
              </a:rPr>
              <a:t>Big</a:t>
            </a:r>
            <a:r>
              <a:rPr lang="fr-BE" i="1" dirty="0" smtClean="0">
                <a:solidFill>
                  <a:srgbClr val="0070C0"/>
                </a:solidFill>
              </a:rPr>
              <a:t> data? IA? Green </a:t>
            </a:r>
            <a:r>
              <a:rPr lang="fr-BE" i="1" dirty="0" err="1" smtClean="0">
                <a:solidFill>
                  <a:srgbClr val="0070C0"/>
                </a:solidFill>
              </a:rPr>
              <a:t>Vehicle</a:t>
            </a:r>
            <a:r>
              <a:rPr lang="fr-BE" i="1" smtClean="0">
                <a:solidFill>
                  <a:srgbClr val="0070C0"/>
                </a:solidFill>
              </a:rPr>
              <a:t>..etc..</a:t>
            </a:r>
            <a:r>
              <a:rPr lang="fr-BE" i="1" smtClean="0">
                <a:solidFill>
                  <a:srgbClr val="0070C0"/>
                </a:solidFill>
              </a:rPr>
              <a:t>)</a:t>
            </a:r>
            <a:endParaRPr lang="fr-BE" i="1" dirty="0" smtClean="0"/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2000" dirty="0" smtClean="0"/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2000" dirty="0"/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BE" sz="2000" dirty="0" smtClean="0"/>
              <a:t>Journée Smart &amp; </a:t>
            </a:r>
            <a:r>
              <a:rPr lang="fr-BE" sz="2000" dirty="0" err="1" smtClean="0"/>
              <a:t>Safe</a:t>
            </a:r>
            <a:r>
              <a:rPr lang="fr-BE" sz="2000" dirty="0" smtClean="0"/>
              <a:t> – Energy &amp; </a:t>
            </a:r>
            <a:r>
              <a:rPr lang="fr-BE" sz="2000" dirty="0" err="1"/>
              <a:t>M</a:t>
            </a:r>
            <a:r>
              <a:rPr lang="fr-BE" sz="2000" dirty="0" err="1" smtClean="0"/>
              <a:t>obility</a:t>
            </a:r>
            <a:endParaRPr lang="fr-BE" sz="2000" dirty="0"/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BE" sz="2000" dirty="0" smtClean="0"/>
              <a:t>Paris, le </a:t>
            </a:r>
            <a:r>
              <a:rPr lang="fr-BE" sz="2000" dirty="0" smtClean="0"/>
              <a:t>20</a:t>
            </a:r>
            <a:r>
              <a:rPr lang="fr-BE" sz="2000" dirty="0" smtClean="0"/>
              <a:t> Juin </a:t>
            </a:r>
            <a:r>
              <a:rPr lang="fr-BE" sz="2000" dirty="0" smtClean="0"/>
              <a:t>2019</a:t>
            </a:r>
            <a:endParaRPr lang="fr-BE" sz="2000" dirty="0"/>
          </a:p>
        </p:txBody>
      </p:sp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DB5876-B2E3-413C-8B25-75B7DE878568}" type="slidenum">
              <a:rPr lang="fr-BE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BE" altLang="fr-FR" sz="1200" smtClean="0">
              <a:solidFill>
                <a:srgbClr val="898989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20</a:t>
            </a:r>
            <a:r>
              <a:rPr lang="fr-BE" dirty="0" smtClean="0"/>
              <a:t>/06/2019 </a:t>
            </a:r>
            <a:r>
              <a:rPr lang="fr-BE" dirty="0" smtClean="0"/>
              <a:t>– </a:t>
            </a:r>
            <a:r>
              <a:rPr lang="fr-BE" dirty="0" smtClean="0"/>
              <a:t>Smart &amp; </a:t>
            </a:r>
            <a:r>
              <a:rPr lang="fr-BE" dirty="0" err="1" smtClean="0"/>
              <a:t>Safe</a:t>
            </a:r>
            <a:r>
              <a:rPr lang="fr-BE" dirty="0" smtClean="0"/>
              <a:t> – Energy &amp; </a:t>
            </a:r>
            <a:r>
              <a:rPr lang="fr-BE" dirty="0" err="1" smtClean="0"/>
              <a:t>Mobility</a:t>
            </a:r>
            <a:r>
              <a:rPr lang="fr-BE" dirty="0" smtClean="0"/>
              <a:t> - Paris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 smtClean="0"/>
              <a:t>Qui sommes-nous ?</a:t>
            </a:r>
            <a:br>
              <a:rPr lang="fr-BE" altLang="fr-FR" smtClean="0"/>
            </a:br>
            <a:r>
              <a:rPr lang="fr-BE" altLang="fr-FR" smtClean="0"/>
              <a:t>(nom de la structure)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fr-FR" dirty="0" smtClean="0"/>
          </a:p>
          <a:p>
            <a:pPr eaLnBrk="1" hangingPunct="1"/>
            <a:r>
              <a:rPr lang="en-US" altLang="fr-FR" dirty="0" err="1" smtClean="0"/>
              <a:t>Informations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institutionnelles</a:t>
            </a:r>
            <a:r>
              <a:rPr lang="en-US" altLang="fr-FR" dirty="0" smtClean="0"/>
              <a:t> sur </a:t>
            </a:r>
            <a:r>
              <a:rPr lang="en-US" altLang="fr-FR" dirty="0" err="1" smtClean="0"/>
              <a:t>votre</a:t>
            </a:r>
            <a:r>
              <a:rPr lang="en-US" altLang="fr-FR" dirty="0" smtClean="0"/>
              <a:t> structure/</a:t>
            </a:r>
            <a:r>
              <a:rPr lang="en-US" altLang="fr-FR" dirty="0" err="1" smtClean="0"/>
              <a:t>organisme</a:t>
            </a:r>
            <a:r>
              <a:rPr lang="en-US" altLang="fr-FR" dirty="0" smtClean="0"/>
              <a:t>/</a:t>
            </a:r>
            <a:r>
              <a:rPr lang="en-US" altLang="fr-FR" dirty="0" err="1" smtClean="0"/>
              <a:t>entreprise</a:t>
            </a:r>
            <a:endParaRPr lang="en-US" altLang="fr-FR" dirty="0" smtClean="0"/>
          </a:p>
          <a:p>
            <a:pPr eaLnBrk="1" hangingPunct="1"/>
            <a:r>
              <a:rPr lang="en-US" altLang="fr-FR" dirty="0" err="1" smtClean="0"/>
              <a:t>Vos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compétences</a:t>
            </a:r>
            <a:r>
              <a:rPr lang="en-US" altLang="fr-FR" dirty="0" smtClean="0"/>
              <a:t> et </a:t>
            </a:r>
            <a:r>
              <a:rPr lang="en-US" altLang="fr-FR" dirty="0" err="1" smtClean="0"/>
              <a:t>expertises</a:t>
            </a:r>
            <a:endParaRPr lang="en-US" altLang="fr-FR" dirty="0" smtClean="0"/>
          </a:p>
          <a:p>
            <a:pPr eaLnBrk="1" hangingPunct="1"/>
            <a:r>
              <a:rPr lang="en-US" altLang="fr-FR" dirty="0" err="1" smtClean="0"/>
              <a:t>Expérience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dans</a:t>
            </a:r>
            <a:r>
              <a:rPr lang="en-US" altLang="fr-FR" dirty="0" smtClean="0"/>
              <a:t> des </a:t>
            </a:r>
            <a:r>
              <a:rPr lang="en-US" altLang="fr-FR" dirty="0" err="1" smtClean="0"/>
              <a:t>projets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européens</a:t>
            </a:r>
            <a:r>
              <a:rPr lang="en-US" altLang="fr-FR" dirty="0" smtClean="0"/>
              <a:t> ?</a:t>
            </a:r>
          </a:p>
        </p:txBody>
      </p:sp>
      <p:sp>
        <p:nvSpPr>
          <p:cNvPr id="307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A7BEC7-ABC0-4284-82BD-7534FB74124A}" type="slidenum">
              <a:rPr lang="fr-BE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BE" altLang="fr-FR" sz="1200" smtClean="0">
              <a:solidFill>
                <a:srgbClr val="898989"/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610744" cy="365125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20</a:t>
            </a:r>
            <a:r>
              <a:rPr lang="fr-BE" dirty="0" smtClean="0"/>
              <a:t>/06/2019 </a:t>
            </a:r>
            <a:r>
              <a:rPr lang="fr-BE" dirty="0" smtClean="0"/>
              <a:t>– </a:t>
            </a:r>
            <a:r>
              <a:rPr lang="fr-BE" dirty="0" smtClean="0"/>
              <a:t>Smart &amp; </a:t>
            </a:r>
            <a:r>
              <a:rPr lang="fr-BE" dirty="0" err="1" smtClean="0"/>
              <a:t>Safe</a:t>
            </a:r>
            <a:r>
              <a:rPr lang="fr-BE" dirty="0" smtClean="0"/>
              <a:t> – Energy &amp; </a:t>
            </a:r>
            <a:r>
              <a:rPr lang="fr-BE" dirty="0" err="1" smtClean="0"/>
              <a:t>Mobility</a:t>
            </a:r>
            <a:r>
              <a:rPr lang="fr-BE" dirty="0" smtClean="0"/>
              <a:t> - Paris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/>
          <a:lstStyle/>
          <a:p>
            <a:pPr eaLnBrk="1" hangingPunct="1"/>
            <a:r>
              <a:rPr lang="fr-BE" altLang="fr-FR" smtClean="0"/>
              <a:t>Notre idée de projet et/ou expertise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/>
              <a:t>Description </a:t>
            </a:r>
            <a:r>
              <a:rPr lang="en-US" smtClean="0"/>
              <a:t>de votre idée de projet (contenu et raison de son succès attendu ?)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smtClean="0"/>
              <a:t>Et/ou</a:t>
            </a:r>
            <a:endParaRPr lang="en-US" i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mtClean="0"/>
              <a:t>Description de ce que vous pouvez offrir à d’autres propositions et/ou recherches de partenaires</a:t>
            </a:r>
            <a:endParaRPr lang="en-US" dirty="0"/>
          </a:p>
        </p:txBody>
      </p:sp>
      <p:sp>
        <p:nvSpPr>
          <p:cNvPr id="410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649BBD-57D4-476C-BF98-9B1A4FCC9018}" type="slidenum">
              <a:rPr lang="fr-BE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BE" altLang="fr-FR" sz="1200" smtClean="0">
              <a:solidFill>
                <a:srgbClr val="898989"/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538736" cy="365125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20</a:t>
            </a:r>
            <a:r>
              <a:rPr lang="fr-BE" dirty="0" smtClean="0"/>
              <a:t>/06/2019 – Smart &amp; </a:t>
            </a:r>
            <a:r>
              <a:rPr lang="fr-BE" dirty="0" err="1" smtClean="0"/>
              <a:t>Safe</a:t>
            </a:r>
            <a:r>
              <a:rPr lang="fr-BE" dirty="0" smtClean="0"/>
              <a:t> – Energy and </a:t>
            </a:r>
            <a:r>
              <a:rPr lang="fr-BE" dirty="0" err="1" smtClean="0"/>
              <a:t>Mobility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 smtClean="0"/>
              <a:t>Consortium </a:t>
            </a:r>
            <a:r>
              <a:rPr lang="fr-BE" altLang="fr-FR" sz="3200" smtClean="0"/>
              <a:t>(if any)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313510"/>
              </p:ext>
            </p:extLst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BE" sz="2000" b="1" u="sng" smtClean="0"/>
                        <a:t>Partenaires / Offre de compétence</a:t>
                      </a:r>
                      <a:endParaRPr lang="fr-BE" sz="20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Nom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Type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Pays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Rôle dans le projet</a:t>
                      </a:r>
                      <a:endParaRPr lang="fr-B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BE" sz="2000" b="1" u="sng" smtClean="0"/>
                        <a:t>Recherche de partenaires</a:t>
                      </a:r>
                      <a:endParaRPr lang="fr-BE" sz="20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Profil/compétences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Type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Pays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smtClean="0"/>
                        <a:t>Rôle dans le projet</a:t>
                      </a:r>
                      <a:endParaRPr lang="fr-B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6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4464A-AFA2-4100-8B02-CCD8497E020E}" type="slidenum">
              <a:rPr lang="fr-BE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BE" altLang="fr-FR" sz="1200" smtClean="0">
              <a:solidFill>
                <a:srgbClr val="898989"/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466728" cy="365125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20</a:t>
            </a:r>
            <a:r>
              <a:rPr lang="fr-BE" dirty="0" smtClean="0"/>
              <a:t>/06/2019 </a:t>
            </a:r>
            <a:r>
              <a:rPr lang="fr-BE" dirty="0" smtClean="0"/>
              <a:t>– </a:t>
            </a:r>
            <a:r>
              <a:rPr lang="fr-BE" dirty="0" smtClean="0"/>
              <a:t>Smart &amp; </a:t>
            </a:r>
            <a:r>
              <a:rPr lang="fr-BE" dirty="0" err="1" smtClean="0"/>
              <a:t>Safe</a:t>
            </a:r>
            <a:r>
              <a:rPr lang="fr-BE" dirty="0" smtClean="0"/>
              <a:t> – Energy &amp; </a:t>
            </a:r>
            <a:r>
              <a:rPr lang="fr-BE" dirty="0" err="1" smtClean="0"/>
              <a:t>Mobility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 smtClean="0"/>
              <a:t>Coordonnées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53945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smtClean="0"/>
                        <a:t>Personne à</a:t>
                      </a:r>
                      <a:r>
                        <a:rPr lang="fr-BE" baseline="0" smtClean="0"/>
                        <a:t> contacter</a:t>
                      </a:r>
                      <a:endParaRPr lang="fr-BE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Organisation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mtClean="0"/>
                        <a:t>Adresse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mtClean="0"/>
                        <a:t>Téléphone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E-mail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6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6803C-09FA-400A-8847-C15EE1189AD5}" type="slidenum">
              <a:rPr lang="fr-BE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BE" altLang="fr-FR" sz="1200" smtClean="0">
              <a:solidFill>
                <a:srgbClr val="898989"/>
              </a:solidFill>
            </a:endParaRP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3394720" cy="365125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20</a:t>
            </a:r>
            <a:r>
              <a:rPr lang="fr-BE" dirty="0" smtClean="0"/>
              <a:t>/06/2019 – Smart &amp; </a:t>
            </a:r>
            <a:r>
              <a:rPr lang="fr-BE" dirty="0" err="1" smtClean="0"/>
              <a:t>Safe</a:t>
            </a:r>
            <a:r>
              <a:rPr lang="fr-BE" dirty="0" smtClean="0"/>
              <a:t> – Energy &amp; </a:t>
            </a:r>
            <a:r>
              <a:rPr lang="fr-BE" dirty="0" err="1" smtClean="0"/>
              <a:t>Mobility</a:t>
            </a:r>
            <a:endParaRPr lang="fr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195</Words>
  <Application>Microsoft Office PowerPoint</Application>
  <PresentationFormat>Affichage à l'écran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Titre du projet / Domaine d’expertise  Appel.s visé.s dans l’un des programmes de travail 2020 d’Horizon 2020 (Energie, TIC, Mobilité, Sécurité) </vt:lpstr>
      <vt:lpstr>Qui sommes-nous ? (nom de la structure)</vt:lpstr>
      <vt:lpstr>Notre idée de projet et/ou expertise</vt:lpstr>
      <vt:lpstr>Consortium (if any)</vt:lpstr>
      <vt:lpstr>Coordonnées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/ organisation name</dc:title>
  <dc:creator>Katharina Robohm</dc:creator>
  <cp:lastModifiedBy>MAZZON Enrico</cp:lastModifiedBy>
  <cp:revision>31</cp:revision>
  <dcterms:created xsi:type="dcterms:W3CDTF">2013-07-29T09:34:30Z</dcterms:created>
  <dcterms:modified xsi:type="dcterms:W3CDTF">2019-04-12T09:26:51Z</dcterms:modified>
</cp:coreProperties>
</file>