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6" r:id="rId7"/>
    <p:sldId id="262" r:id="rId8"/>
    <p:sldId id="263" r:id="rId9"/>
    <p:sldId id="264" r:id="rId10"/>
    <p:sldId id="269" r:id="rId11"/>
    <p:sldId id="271" r:id="rId12"/>
    <p:sldId id="265" r:id="rId13"/>
    <p:sldId id="267" r:id="rId14"/>
    <p:sldId id="270" r:id="rId15"/>
    <p:sldId id="268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5" autoAdjust="0"/>
    <p:restoredTop sz="94605" autoAdjust="0"/>
  </p:normalViewPr>
  <p:slideViewPr>
    <p:cSldViewPr>
      <p:cViewPr>
        <p:scale>
          <a:sx n="95" d="100"/>
          <a:sy n="95" d="100"/>
        </p:scale>
        <p:origin x="-591" y="-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B9A2-FA41-48C5-B852-B27E0127085E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A012-B3BA-4610-B821-3DDB21F0E6B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B9A2-FA41-48C5-B852-B27E0127085E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A012-B3BA-4610-B821-3DDB21F0E6B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B9A2-FA41-48C5-B852-B27E0127085E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A012-B3BA-4610-B821-3DDB21F0E6BF}" type="slidenum">
              <a:rPr lang="fr-FR" smtClean="0"/>
              <a:t>‹N°›</a:t>
            </a:fld>
            <a:endParaRPr lang="fr-F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B9A2-FA41-48C5-B852-B27E0127085E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A012-B3BA-4610-B821-3DDB21F0E6BF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B9A2-FA41-48C5-B852-B27E0127085E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A012-B3BA-4610-B821-3DDB21F0E6B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B9A2-FA41-48C5-B852-B27E0127085E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A012-B3BA-4610-B821-3DDB21F0E6B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B9A2-FA41-48C5-B852-B27E0127085E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A012-B3BA-4610-B821-3DDB21F0E6B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B9A2-FA41-48C5-B852-B27E0127085E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A012-B3BA-4610-B821-3DDB21F0E6B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B9A2-FA41-48C5-B852-B27E0127085E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A012-B3BA-4610-B821-3DDB21F0E6B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B9A2-FA41-48C5-B852-B27E0127085E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A012-B3BA-4610-B821-3DDB21F0E6BF}" type="slidenum">
              <a:rPr lang="fr-FR" smtClean="0"/>
              <a:t>‹N°›</a:t>
            </a:fld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B9A2-FA41-48C5-B852-B27E0127085E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A012-B3BA-4610-B821-3DDB21F0E6BF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8F4B9A2-FA41-48C5-B852-B27E0127085E}" type="datetimeFigureOut">
              <a:rPr lang="fr-FR" smtClean="0"/>
              <a:t>04/06/2018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58CA012-B3BA-4610-B821-3DDB21F0E6BF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DEVOIRS FAITS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SEMINAIRE DEPARTEMENTAL DU 31 MAI 2018</a:t>
            </a:r>
          </a:p>
          <a:p>
            <a:r>
              <a:rPr lang="fr-FR" dirty="0" smtClean="0"/>
              <a:t>LYCEE DU PARC EVRY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992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b="1" dirty="0" smtClean="0"/>
              <a:t>COMMENT ?</a:t>
            </a:r>
          </a:p>
          <a:p>
            <a:pPr marL="0" indent="0" algn="ctr">
              <a:buNone/>
            </a:pPr>
            <a:endParaRPr lang="fr-FR" b="1" dirty="0"/>
          </a:p>
          <a:p>
            <a:pPr>
              <a:buFontTx/>
              <a:buChar char="-"/>
            </a:pPr>
            <a:r>
              <a:rPr lang="fr-FR" b="1" dirty="0" smtClean="0"/>
              <a:t>Le coordonnateur « devoirs faits »</a:t>
            </a:r>
          </a:p>
          <a:p>
            <a:pPr>
              <a:buFontTx/>
              <a:buChar char="-"/>
            </a:pPr>
            <a:r>
              <a:rPr lang="fr-FR" b="1" dirty="0" smtClean="0"/>
              <a:t>L’information et la formation des acteurs</a:t>
            </a:r>
          </a:p>
          <a:p>
            <a:pPr>
              <a:buFontTx/>
              <a:buChar char="-"/>
            </a:pPr>
            <a:r>
              <a:rPr lang="fr-FR" b="1" dirty="0" smtClean="0"/>
              <a:t>Les instances</a:t>
            </a:r>
          </a:p>
          <a:p>
            <a:pPr>
              <a:buFontTx/>
              <a:buChar char="-"/>
            </a:pPr>
            <a:r>
              <a:rPr lang="fr-FR" b="1" dirty="0" smtClean="0"/>
              <a:t>Les partenariats</a:t>
            </a:r>
            <a:endParaRPr lang="fr-FR" b="1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LEVIERS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6712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755576" y="2708920"/>
            <a:ext cx="7408333" cy="3450696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C’est un personnel pédagogique ou éducatif;</a:t>
            </a:r>
          </a:p>
          <a:p>
            <a:r>
              <a:rPr lang="fr-FR" dirty="0" smtClean="0"/>
              <a:t>Une lettre de mission définit son champs d’actions;</a:t>
            </a:r>
          </a:p>
          <a:p>
            <a:r>
              <a:rPr lang="fr-FR" dirty="0" smtClean="0"/>
              <a:t>Il bénéficie d’une formation de deux journées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coordonnateur « Devoirs faits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953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 smtClean="0"/>
              <a:t>Il peut, en lien avec l’équipe de direction:</a:t>
            </a:r>
          </a:p>
          <a:p>
            <a:pPr>
              <a:buFontTx/>
              <a:buChar char="-"/>
            </a:pPr>
            <a:r>
              <a:rPr lang="fr-FR" dirty="0" smtClean="0"/>
              <a:t>Informer les équipes, les élèves et les parents en présentant le dispositif « devoirs faits »</a:t>
            </a:r>
          </a:p>
          <a:p>
            <a:pPr>
              <a:buFontTx/>
              <a:buChar char="-"/>
            </a:pPr>
            <a:r>
              <a:rPr lang="fr-FR" dirty="0" smtClean="0"/>
              <a:t>Impulser, coordonner l’organisation d’un « état des lieux » concernant les « devoirs donnés à la maison »</a:t>
            </a:r>
          </a:p>
          <a:p>
            <a:pPr>
              <a:buFontTx/>
              <a:buChar char="-"/>
            </a:pPr>
            <a:r>
              <a:rPr lang="fr-FR" dirty="0" smtClean="0"/>
              <a:t>Animer des temps de réflexion sur les pratiques des enseignants à partir d’agendas d’élèves, du cahier de texte numérique, des devoirs d’élèves (en lien avec un F.A)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 coordonnateur « devoirs faits »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7329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Il peut, en lien avec l’équipe de direction:</a:t>
            </a:r>
          </a:p>
          <a:p>
            <a:r>
              <a:rPr lang="fr-FR" dirty="0" smtClean="0"/>
              <a:t>Définir les modalités d’organisation du dispositif (groupes, temps, lieux)</a:t>
            </a:r>
          </a:p>
          <a:p>
            <a:r>
              <a:rPr lang="fr-FR" dirty="0" smtClean="0"/>
              <a:t>Organiser la communication entre la classe et le dispositif « devoirs faits »</a:t>
            </a:r>
          </a:p>
          <a:p>
            <a:r>
              <a:rPr lang="fr-FR" dirty="0" smtClean="0"/>
              <a:t>Organiser la formation des intervenants extérieurs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coordonnateur « devoirs faits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2837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pPr marL="0" indent="0" algn="ctr">
              <a:buNone/>
            </a:pPr>
            <a:r>
              <a:rPr lang="fr-FR" b="1" dirty="0" smtClean="0"/>
              <a:t>L’information (orale/écrite)</a:t>
            </a:r>
            <a:endParaRPr lang="fr-FR" b="1" dirty="0"/>
          </a:p>
          <a:p>
            <a:r>
              <a:rPr lang="fr-FR" dirty="0" smtClean="0"/>
              <a:t>Aux équipes pédagogiques et éducatives à l’occasion de la prérentrée;</a:t>
            </a:r>
          </a:p>
          <a:p>
            <a:r>
              <a:rPr lang="fr-FR" dirty="0" smtClean="0"/>
              <a:t>Aux représentants des parents et aux parents à l’occasion de la première journée de rencontre professeurs-parents</a:t>
            </a:r>
          </a:p>
          <a:p>
            <a:r>
              <a:rPr lang="fr-FR" dirty="0" smtClean="0"/>
              <a:t>Aux représentants des élèves et aux élèves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L’information et la formation des acteurs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7956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conseil de la vie collégienne peut participer à un état des lieux, proposer des modalités d’organisation, soumettre des règles de vie et participer pleinement à l’organisation de « devoirs faits »</a:t>
            </a:r>
          </a:p>
          <a:p>
            <a:r>
              <a:rPr lang="fr-FR" dirty="0" smtClean="0"/>
              <a:t>Le conseil pédagogique peut intégrer « devoirs faits » dans une réflexion globale sur le TPE et impulse de stratégies d’équipes et des règles collectives (typologie de devoirs, correction des devoirs …)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instances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1461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A partir d’un questionnaire enseignants-élèves-parents; (type de devoirs demandés, temps passé attendu, réalisé)</a:t>
            </a:r>
          </a:p>
          <a:p>
            <a:r>
              <a:rPr lang="fr-FR" dirty="0" smtClean="0"/>
              <a:t>Permet de croiser les points de vue;</a:t>
            </a:r>
          </a:p>
          <a:p>
            <a:r>
              <a:rPr lang="fr-FR" dirty="0" smtClean="0"/>
              <a:t>Per met de faire émerger des actions communes </a:t>
            </a:r>
          </a:p>
          <a:p>
            <a:r>
              <a:rPr lang="fr-FR" dirty="0" smtClean="0"/>
              <a:t>Permet de comprendre les représentations et de clarifier les attendus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Impulser un « état des lieux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08511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intervenants extérieurs peuvent être formés in situ en accompagnant des enseignants dans la classe;</a:t>
            </a:r>
          </a:p>
          <a:p>
            <a:r>
              <a:rPr lang="fr-FR" dirty="0" smtClean="0"/>
              <a:t>La formation des parents d’élèves</a:t>
            </a:r>
          </a:p>
          <a:p>
            <a:r>
              <a:rPr lang="fr-FR" dirty="0" smtClean="0"/>
              <a:t>Le coordonnateur « devoirs faits » peut organiser une formation pour les intervenants extérieurs à partir de la formation qu’il aura lui-même reçue.</a:t>
            </a:r>
          </a:p>
          <a:p>
            <a:r>
              <a:rPr lang="fr-FR" dirty="0" smtClean="0"/>
              <a:t>Possibilité de mettre en place des FIL et des stages d’établissement TPE ou devoirs faits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formation des acteurs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80182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Possibilité d’engager des partenariats avec des associations nationales ou locales;</a:t>
            </a:r>
          </a:p>
          <a:p>
            <a:r>
              <a:rPr lang="fr-FR" dirty="0" smtClean="0"/>
              <a:t>Possibilité de faire appel à des services civique</a:t>
            </a:r>
          </a:p>
          <a:p>
            <a:r>
              <a:rPr lang="fr-FR" dirty="0" smtClean="0"/>
              <a:t>Possibilité de travailler en lien avec  les collectivités territoriales</a:t>
            </a:r>
          </a:p>
          <a:p>
            <a:r>
              <a:rPr lang="fr-FR" dirty="0" smtClean="0"/>
              <a:t>Possibilité de faire intervenir des parents d’élèves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partenariats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06897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3600" dirty="0" smtClean="0"/>
              <a:t>Les </a:t>
            </a:r>
            <a:r>
              <a:rPr lang="fr-FR" sz="3600" dirty="0"/>
              <a:t>bons élèves passent-ils plus de temps à faire leurs devoirs, ou passer du temps sur les devoirs rend-il les résultats des élèves meilleurs ?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 conclure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1567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dirty="0" smtClean="0"/>
              <a:t>S’en saisir pour:</a:t>
            </a:r>
          </a:p>
          <a:p>
            <a:pPr>
              <a:buFontTx/>
              <a:buChar char="-"/>
            </a:pPr>
            <a:r>
              <a:rPr lang="fr-FR" sz="2800" dirty="0" smtClean="0"/>
              <a:t>Permettre un continuum entre les temps de classe et les devoirs à la maison</a:t>
            </a:r>
          </a:p>
          <a:p>
            <a:pPr>
              <a:buFontTx/>
              <a:buChar char="-"/>
            </a:pPr>
            <a:r>
              <a:rPr lang="fr-FR" sz="2800" dirty="0" smtClean="0"/>
              <a:t>Réfléchir collectivement à la question du travail personnel de l’élève</a:t>
            </a:r>
          </a:p>
          <a:p>
            <a:pPr>
              <a:buFontTx/>
              <a:buChar char="-"/>
            </a:pPr>
            <a:r>
              <a:rPr lang="fr-FR" sz="2800" dirty="0" smtClean="0"/>
              <a:t>Développer l’autonomie de l’élève</a:t>
            </a:r>
          </a:p>
          <a:p>
            <a:pPr>
              <a:buFontTx/>
              <a:buChar char="-"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« Devoirs faits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665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600" dirty="0"/>
              <a:t>L’enseignant prescripteur </a:t>
            </a:r>
            <a:r>
              <a:rPr lang="fr-FR" sz="2600" dirty="0" smtClean="0"/>
              <a:t> explicite et formalise clairement  </a:t>
            </a:r>
            <a:r>
              <a:rPr lang="fr-FR" sz="2600" dirty="0"/>
              <a:t>la finalité et le mode opératoire des tâches à réaliser ;</a:t>
            </a:r>
          </a:p>
          <a:p>
            <a:r>
              <a:rPr lang="fr-FR" sz="2600" dirty="0"/>
              <a:t>Les conditions d’apprentissage  sont réfléchies et favorisent l’engagement de </a:t>
            </a:r>
            <a:r>
              <a:rPr lang="fr-FR" sz="2600" dirty="0" smtClean="0"/>
              <a:t>l’élève;</a:t>
            </a:r>
            <a:endParaRPr lang="fr-FR" sz="2600" dirty="0"/>
          </a:p>
          <a:p>
            <a:r>
              <a:rPr lang="fr-FR" sz="2600" dirty="0"/>
              <a:t>L’intervenant s’intègre dans une dynamique d’équipe </a:t>
            </a:r>
            <a:r>
              <a:rPr lang="fr-FR" sz="2600" dirty="0" smtClean="0"/>
              <a:t>et </a:t>
            </a:r>
            <a:r>
              <a:rPr lang="fr-FR" sz="2600" dirty="0"/>
              <a:t>adopte une posture professionnelle adaptée.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Réussir le programme</a:t>
            </a:r>
            <a:br>
              <a:rPr lang="fr-FR" dirty="0" smtClean="0"/>
            </a:br>
            <a:r>
              <a:rPr lang="fr-FR" dirty="0" smtClean="0"/>
              <a:t> « devoirs faits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721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Quatre types de devoirs:</a:t>
            </a:r>
          </a:p>
          <a:p>
            <a:pPr>
              <a:buFontTx/>
              <a:buChar char="-"/>
            </a:pPr>
            <a:r>
              <a:rPr lang="fr-FR" b="1" dirty="0" smtClean="0"/>
              <a:t>Les devoirs de pratique : </a:t>
            </a:r>
            <a:r>
              <a:rPr lang="fr-FR" dirty="0" smtClean="0"/>
              <a:t>renforcement des acquisitions (mémorisation, exercices d’application)</a:t>
            </a:r>
          </a:p>
          <a:p>
            <a:pPr>
              <a:buFontTx/>
              <a:buChar char="-"/>
            </a:pPr>
            <a:r>
              <a:rPr lang="fr-FR" b="1" dirty="0" smtClean="0"/>
              <a:t>Les devoirs de préparation:</a:t>
            </a:r>
            <a:r>
              <a:rPr lang="fr-FR" dirty="0" smtClean="0"/>
              <a:t> anticipent les acquisitions lors de la prochaine séance</a:t>
            </a:r>
          </a:p>
          <a:p>
            <a:pPr>
              <a:buFontTx/>
              <a:buChar char="-"/>
            </a:pPr>
            <a:r>
              <a:rPr lang="fr-FR" b="1" dirty="0" smtClean="0"/>
              <a:t>Les devoirs de poursuite</a:t>
            </a:r>
            <a:r>
              <a:rPr lang="fr-FR" dirty="0" smtClean="0"/>
              <a:t>: permettent de réemployer ce qui a été vu dans de nouvelles situations</a:t>
            </a:r>
          </a:p>
          <a:p>
            <a:pPr>
              <a:buFontTx/>
              <a:buChar char="-"/>
            </a:pPr>
            <a:r>
              <a:rPr lang="fr-FR" b="1" dirty="0" smtClean="0"/>
              <a:t>Les devoirs de réflexion et de créativité</a:t>
            </a:r>
            <a:endParaRPr lang="fr-FR" b="1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866536"/>
          </a:xfrm>
        </p:spPr>
        <p:txBody>
          <a:bodyPr>
            <a:noAutofit/>
          </a:bodyPr>
          <a:lstStyle/>
          <a:p>
            <a:r>
              <a:rPr lang="fr-FR" sz="4800" dirty="0" smtClean="0"/>
              <a:t> Clarifier les attendus</a:t>
            </a:r>
            <a:r>
              <a:rPr lang="fr-FR" sz="4800" dirty="0"/>
              <a:t/>
            </a:r>
            <a:br>
              <a:rPr lang="fr-FR" sz="4800" dirty="0"/>
            </a:b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212526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Un rituel </a:t>
            </a:r>
            <a:r>
              <a:rPr lang="fr-FR" dirty="0"/>
              <a:t> </a:t>
            </a:r>
            <a:r>
              <a:rPr lang="fr-FR" dirty="0" smtClean="0"/>
              <a:t>à l’échelle d’un établissement ?</a:t>
            </a:r>
          </a:p>
          <a:p>
            <a:pPr>
              <a:buFontTx/>
              <a:buChar char="-"/>
            </a:pPr>
            <a:r>
              <a:rPr lang="fr-FR" dirty="0" smtClean="0"/>
              <a:t>Que cherche –t-on à faire faire : à s’entrainer ? A mémoriser ? </a:t>
            </a:r>
            <a:r>
              <a:rPr lang="fr-FR" dirty="0"/>
              <a:t>A</a:t>
            </a:r>
            <a:r>
              <a:rPr lang="fr-FR" dirty="0" smtClean="0"/>
              <a:t> préparer une nouvelle séquence ?  </a:t>
            </a:r>
            <a:r>
              <a:rPr lang="fr-FR" dirty="0"/>
              <a:t>A</a:t>
            </a:r>
            <a:r>
              <a:rPr lang="fr-FR" dirty="0" smtClean="0"/>
              <a:t> prolonger une séquence ? </a:t>
            </a:r>
            <a:r>
              <a:rPr lang="fr-FR" dirty="0"/>
              <a:t>A</a:t>
            </a:r>
            <a:r>
              <a:rPr lang="fr-FR" dirty="0" smtClean="0"/>
              <a:t> créer quelque chose ?</a:t>
            </a:r>
          </a:p>
          <a:p>
            <a:pPr>
              <a:buFontTx/>
              <a:buChar char="-"/>
            </a:pPr>
            <a:r>
              <a:rPr lang="fr-FR" dirty="0" smtClean="0"/>
              <a:t>Quels outils l’élève pourra –t-il mobiliser?</a:t>
            </a:r>
          </a:p>
          <a:p>
            <a:pPr>
              <a:buFontTx/>
              <a:buChar char="-"/>
            </a:pPr>
            <a:r>
              <a:rPr lang="fr-FR" dirty="0" smtClean="0"/>
              <a:t>Tous les élèves ont-ils le temps et la possibilité de le faire ?</a:t>
            </a:r>
          </a:p>
          <a:p>
            <a:pPr>
              <a:buFontTx/>
              <a:buChar char="-"/>
            </a:pPr>
            <a:r>
              <a:rPr lang="fr-FR" dirty="0" smtClean="0"/>
              <a:t>Objectif: devoir fait = devoir fini ?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7992888" cy="1252728"/>
          </a:xfrm>
        </p:spPr>
        <p:txBody>
          <a:bodyPr>
            <a:normAutofit/>
          </a:bodyPr>
          <a:lstStyle/>
          <a:p>
            <a:r>
              <a:rPr lang="fr-FR" sz="4800" dirty="0" smtClean="0"/>
              <a:t>Clarifier les attendus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55443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			</a:t>
            </a:r>
            <a:r>
              <a:rPr lang="fr-FR" b="1" dirty="0" smtClean="0"/>
              <a:t>QUI ?</a:t>
            </a:r>
          </a:p>
          <a:p>
            <a:r>
              <a:rPr lang="fr-FR" dirty="0" smtClean="0"/>
              <a:t>Constats suite aux retours des principaux</a:t>
            </a:r>
          </a:p>
          <a:p>
            <a:r>
              <a:rPr lang="fr-FR" dirty="0" err="1" smtClean="0"/>
              <a:t>Met-on</a:t>
            </a:r>
            <a:r>
              <a:rPr lang="fr-FR" dirty="0" smtClean="0"/>
              <a:t> en place une politique incitatrice pour permettre aux élèves qui en ont le plus besoin d’y participer ? Sur quels critères ? Avec qui ?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 smtClean="0"/>
              <a:t>Organiser </a:t>
            </a:r>
            <a:r>
              <a:rPr lang="fr-FR" sz="3200" dirty="0"/>
              <a:t>les temps et les espaces, les </a:t>
            </a:r>
            <a:r>
              <a:rPr lang="fr-FR" sz="3200" dirty="0" smtClean="0"/>
              <a:t> groupes</a:t>
            </a:r>
            <a:br>
              <a:rPr lang="fr-FR" sz="3200" dirty="0" smtClean="0"/>
            </a:b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24864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b="1" dirty="0" smtClean="0"/>
              <a:t>QUAND ?</a:t>
            </a:r>
          </a:p>
          <a:p>
            <a:r>
              <a:rPr lang="fr-FR" dirty="0" smtClean="0"/>
              <a:t>Devoirs faits: A quels moments de la journée ? (actuellement 8 enseignants en moyenne enseignent 1,5 h hebdomadaire)</a:t>
            </a:r>
          </a:p>
          <a:p>
            <a:r>
              <a:rPr lang="fr-FR" dirty="0" smtClean="0"/>
              <a:t>Devoirs faits=immédiatement après la classe ? / un sas de décompression ?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Organiser les </a:t>
            </a:r>
            <a:r>
              <a:rPr lang="fr-FR" dirty="0" smtClean="0"/>
              <a:t>temps, les </a:t>
            </a:r>
            <a:r>
              <a:rPr lang="fr-FR" dirty="0"/>
              <a:t>espaces, les </a:t>
            </a:r>
            <a:r>
              <a:rPr lang="fr-FR" dirty="0" smtClean="0"/>
              <a:t>groupes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318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b="1" dirty="0" smtClean="0"/>
              <a:t>OU ?</a:t>
            </a:r>
          </a:p>
          <a:p>
            <a:r>
              <a:rPr lang="fr-FR" dirty="0" smtClean="0"/>
              <a:t>Un lieu qui permet de mettre à disposition des outils (manuels, outils numériques);</a:t>
            </a:r>
          </a:p>
          <a:p>
            <a:r>
              <a:rPr lang="fr-FR" dirty="0" smtClean="0"/>
              <a:t>Des salles spécifiques (une malle « devoirs fais » ?)</a:t>
            </a:r>
          </a:p>
          <a:p>
            <a:r>
              <a:rPr lang="fr-FR" dirty="0" smtClean="0"/>
              <a:t>Possibilité d’utiliser des salles mises à disposition par la commune ? </a:t>
            </a:r>
          </a:p>
          <a:p>
            <a:r>
              <a:rPr lang="fr-FR" dirty="0"/>
              <a:t>Q</a:t>
            </a:r>
            <a:r>
              <a:rPr lang="fr-FR" dirty="0" smtClean="0"/>
              <a:t>uelles sont les règles  de vie du  dispositif « devoirs faits » ?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Organiser les temps et les espaces, les groupes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3576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b="1" dirty="0" smtClean="0"/>
              <a:t>AVEC QUI?</a:t>
            </a:r>
          </a:p>
          <a:p>
            <a:r>
              <a:rPr lang="fr-FR" dirty="0" smtClean="0"/>
              <a:t>Quelle est la place et le rôle des enseignants dans devoirs faits ? </a:t>
            </a:r>
          </a:p>
          <a:p>
            <a:r>
              <a:rPr lang="fr-FR" dirty="0" smtClean="0"/>
              <a:t>Quelle est la place et le rôle des AED dans « devoirs faits »?</a:t>
            </a:r>
          </a:p>
          <a:p>
            <a:r>
              <a:rPr lang="fr-FR" dirty="0" smtClean="0"/>
              <a:t>Quelle est la place et le rôle des intervenants extérieurs dans « devoirs faits » ?</a:t>
            </a:r>
          </a:p>
          <a:p>
            <a:r>
              <a:rPr lang="fr-FR" dirty="0" smtClean="0"/>
              <a:t>Comment organiser la formation des intervenants ?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Une dynamique d’équipe. </a:t>
            </a:r>
            <a:br>
              <a:rPr lang="fr-FR" dirty="0" smtClean="0"/>
            </a:br>
            <a:r>
              <a:rPr lang="fr-FR" dirty="0" smtClean="0"/>
              <a:t>Une posture adaptée</a:t>
            </a:r>
            <a:br>
              <a:rPr lang="fr-FR" dirty="0" smtClean="0"/>
            </a:b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167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gues">
  <a:themeElements>
    <a:clrScheme name="Vagues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agues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gues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</TotalTime>
  <Words>626</Words>
  <Application>Microsoft Office PowerPoint</Application>
  <PresentationFormat>Affichage à l'écran (4:3)</PresentationFormat>
  <Paragraphs>99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Vagues</vt:lpstr>
      <vt:lpstr>DEVOIRS FAITS</vt:lpstr>
      <vt:lpstr>Programme « Devoirs faits »</vt:lpstr>
      <vt:lpstr> Réussir le programme  « devoirs faits »</vt:lpstr>
      <vt:lpstr> Clarifier les attendus </vt:lpstr>
      <vt:lpstr>Clarifier les attendus</vt:lpstr>
      <vt:lpstr>Organiser les temps et les espaces, les  groupes </vt:lpstr>
      <vt:lpstr>Organiser les temps, les espaces, les groupes</vt:lpstr>
      <vt:lpstr>Organiser les temps et les espaces, les groupes</vt:lpstr>
      <vt:lpstr>Une dynamique d’équipe.  Une posture adaptée  </vt:lpstr>
      <vt:lpstr>LES LEVIERS</vt:lpstr>
      <vt:lpstr>Le coordonnateur « Devoirs faits »</vt:lpstr>
      <vt:lpstr>Le coordonnateur « devoirs faits »  </vt:lpstr>
      <vt:lpstr>Le coordonnateur « devoirs faits »</vt:lpstr>
      <vt:lpstr>L’information et la formation des acteurs</vt:lpstr>
      <vt:lpstr>Les instances</vt:lpstr>
      <vt:lpstr>Impulser un « état des lieux »</vt:lpstr>
      <vt:lpstr>La formation des acteurs</vt:lpstr>
      <vt:lpstr>Les partenariats</vt:lpstr>
      <vt:lpstr>Pour conclure </vt:lpstr>
    </vt:vector>
  </TitlesOfParts>
  <Company>DSI-Rectorat de Versailles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DEVOIRS FAITS</dc:title>
  <dc:creator>Philippe Lods</dc:creator>
  <cp:lastModifiedBy>Severine Plaisant</cp:lastModifiedBy>
  <cp:revision>30</cp:revision>
  <dcterms:created xsi:type="dcterms:W3CDTF">2018-05-28T12:50:09Z</dcterms:created>
  <dcterms:modified xsi:type="dcterms:W3CDTF">2018-06-04T06:57:04Z</dcterms:modified>
</cp:coreProperties>
</file>