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70" r:id="rId2"/>
    <p:sldId id="272" r:id="rId3"/>
    <p:sldId id="274" r:id="rId4"/>
    <p:sldId id="275" r:id="rId5"/>
    <p:sldId id="277" r:id="rId6"/>
  </p:sldIdLst>
  <p:sldSz cx="9144000" cy="6858000" type="screen4x3"/>
  <p:notesSz cx="6797675" cy="9926638"/>
  <p:defaultTextStyle>
    <a:defPPr>
      <a:defRPr lang="fr-FR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54C85"/>
    <a:srgbClr val="E62E7E"/>
    <a:srgbClr val="E12522"/>
    <a:srgbClr val="1498CB"/>
    <a:srgbClr val="AC267E"/>
    <a:srgbClr val="777777"/>
    <a:srgbClr val="86BF58"/>
    <a:srgbClr val="847BB8"/>
    <a:srgbClr val="4D4D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 showGuides="1">
      <p:cViewPr>
        <p:scale>
          <a:sx n="75" d="100"/>
          <a:sy n="75" d="100"/>
        </p:scale>
        <p:origin x="-2580" y="-780"/>
      </p:cViewPr>
      <p:guideLst>
        <p:guide orient="horz" pos="4088"/>
        <p:guide pos="288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 showGuides="1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fld id="{FC5C39DD-2922-4B0D-9F58-0FC0E7D0A53A}" type="datetime1">
              <a:rPr lang="fr-FR"/>
              <a:pPr/>
              <a:t>03/09/2015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fld id="{FAF37791-1F22-4390-81E5-DB2E8F8DE6A5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3204288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fld id="{19877D17-C4BE-4F9F-8454-9008579866E7}" type="datetime1">
              <a:rPr lang="fr-FR"/>
              <a:pPr/>
              <a:t>03/09/2015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4538"/>
            <a:ext cx="4965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fld id="{6E49E761-45D0-400C-B275-71ABB2936C17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8888136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49E761-45D0-400C-B275-71ABB2936C17}" type="slidenum">
              <a:rPr lang="fr-FR" smtClean="0"/>
              <a:pPr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077438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49E761-45D0-400C-B275-71ABB2936C17}" type="slidenum">
              <a:rPr lang="fr-FR" smtClean="0"/>
              <a:pPr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077438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49E761-45D0-400C-B275-71ABB2936C17}" type="slidenum">
              <a:rPr lang="fr-FR" smtClean="0"/>
              <a:pPr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077438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49E761-45D0-400C-B275-71ABB2936C17}" type="slidenum">
              <a:rPr lang="fr-FR" smtClean="0"/>
              <a:pPr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077438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86AF401-FD46-45AF-997B-5843D1DB1AF6}" type="datetime1">
              <a:rPr lang="en-US" smtClean="0"/>
              <a:t>9/3/2015</a:t>
            </a:fld>
            <a:endParaRPr lang="fr-FR"/>
          </a:p>
        </p:txBody>
      </p:sp>
      <p:sp>
        <p:nvSpPr>
          <p:cNvPr id="3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2185D18-245A-4E86-8AE7-28A0261ECB5B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fr-FR" noProof="0" smtClean="0"/>
              <a:t>Cliquez sur l'icône pour ajouter une image</a:t>
            </a:r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0E6C963-B490-48F6-B4F2-B438389AD68D}" type="datetime1">
              <a:rPr lang="en-US" smtClean="0"/>
              <a:t>9/3/2015</a:t>
            </a:fld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817FECA-3BA5-4237-A80F-95475111A053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1816100" y="1600200"/>
            <a:ext cx="68707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120B6A9-D7C9-40B6-97BB-21E0AA15084A}" type="datetime1">
              <a:rPr lang="en-US" smtClean="0"/>
              <a:t>9/3/2015</a:t>
            </a:fld>
            <a:endParaRPr 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8E74BFB-C303-4E5B-97F6-8424A8FC37B2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6E7FEE1-E6E0-4D1B-92F3-A6D411F68FBE}" type="datetime1">
              <a:rPr lang="en-US" smtClean="0"/>
              <a:t>9/3/2015</a:t>
            </a:fld>
            <a:endParaRPr 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E7758E0-ADDC-4714-8F37-E8980CB3D62D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82B43A2-07CD-4AF3-93BB-A2FB17225C57}" type="datetime1">
              <a:rPr lang="en-US" smtClean="0"/>
              <a:t>9/3/2015</a:t>
            </a:fld>
            <a:endParaRPr lang="fr-FR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B97DC15-4E58-496C-AACB-20C4A596AE34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fld id="{0213CC48-DB4F-4143-8511-47ADF19BE399}" type="datetime1">
              <a:rPr lang="en-US" smtClean="0"/>
              <a:t>9/3/2015</a:t>
            </a:fld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fld id="{EC5E648A-DFB6-49A3-895B-10D99EE2165D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3A91A6F-B953-4802-B99A-6C099A190A1F}" type="datetime1">
              <a:rPr lang="en-US" smtClean="0"/>
              <a:t>9/3/2015</a:t>
            </a:fld>
            <a:endParaRPr 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65273B3-43A8-421C-A93B-C756DF209C3C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816100" y="1600200"/>
            <a:ext cx="68707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C2263C-ECE2-4ED8-A71F-33B34291EDE8}" type="datetime1">
              <a:rPr lang="en-US" smtClean="0"/>
              <a:t>9/3/2015</a:t>
            </a:fld>
            <a:endParaRPr 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77FF925-7F97-4173-9E15-D57052546745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961AC43-70E5-4139-B130-8932AC281C4B}" type="datetime1">
              <a:rPr lang="en-US" smtClean="0"/>
              <a:t>9/3/2015</a:t>
            </a:fld>
            <a:endParaRPr 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F759ED2-A2D9-4460-8618-5BABB8B46F73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15F7E44-F06D-4153-B406-4DC4BB4ACEFD}" type="datetime1">
              <a:rPr lang="en-US" smtClean="0"/>
              <a:t>9/3/2015</a:t>
            </a:fld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90FF63B-F8A0-46AA-891B-0CCA4A96303A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625B172-9DBB-4049-9592-A73B2B12852D}" type="datetime1">
              <a:rPr lang="en-US" smtClean="0"/>
              <a:t>9/3/2015</a:t>
            </a:fld>
            <a:endParaRPr lang="fr-FR"/>
          </a:p>
        </p:txBody>
      </p:sp>
      <p:sp>
        <p:nvSpPr>
          <p:cNvPr id="8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2BA9053-2C2B-4C6D-BB04-9D03869D2277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5F0F7B2-E17E-4819-9C61-796901445FC6}" type="datetime1">
              <a:rPr lang="en-US" smtClean="0"/>
              <a:t>9/3/2015</a:t>
            </a:fld>
            <a:endParaRPr lang="fr-FR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B677E90-7304-4BE4-AD0F-76584099FF2A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9210DFB-EB10-415B-873A-7A29F2F5D7EE}" type="datetime1">
              <a:rPr lang="en-US" smtClean="0"/>
              <a:t>9/3/2015</a:t>
            </a:fld>
            <a:endParaRPr lang="fr-FR"/>
          </a:p>
        </p:txBody>
      </p:sp>
      <p:sp>
        <p:nvSpPr>
          <p:cNvPr id="3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0AFB0A7-5665-4004-8D81-8B329ECFE8A0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5DFC334-0E77-4474-99F5-329398E9C006}" type="datetime1">
              <a:rPr lang="en-US" smtClean="0"/>
              <a:t>9/3/2015</a:t>
            </a:fld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2BFB2BF-6E19-4430-94B8-742235AF2248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fld id="{1DDF1F3A-1788-4E6F-95C6-3B8684B2FBD6}" type="datetime1">
              <a:rPr lang="en-US" smtClean="0"/>
              <a:t>9/3/2015</a:t>
            </a:fld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FDBA5D23-9958-49CE-A546-505995AB958A}" type="slidenum">
              <a:rPr lang="fr-FR"/>
              <a:pPr/>
              <a:t>‹N°›</a:t>
            </a:fld>
            <a:endParaRPr lang="fr-FR"/>
          </a:p>
        </p:txBody>
      </p:sp>
      <p:sp>
        <p:nvSpPr>
          <p:cNvPr id="8" name="ZoneTexte 7"/>
          <p:cNvSpPr txBox="1"/>
          <p:nvPr/>
        </p:nvSpPr>
        <p:spPr>
          <a:xfrm>
            <a:off x="557213" y="587375"/>
            <a:ext cx="574675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4000" b="1" dirty="0">
                <a:solidFill>
                  <a:schemeClr val="bg1"/>
                </a:solidFill>
                <a:latin typeface="+mn-lt"/>
                <a:ea typeface="+mn-ea"/>
              </a:rPr>
              <a:t>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hf sldNum="0" hdr="0" dt="0"/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-128"/>
          <a:cs typeface="ＭＳ Ｐゴシック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-128"/>
          <a:cs typeface="ＭＳ Ｐゴシック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-128"/>
          <a:cs typeface="ＭＳ Ｐゴシック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-128"/>
          <a:cs typeface="ＭＳ Ｐゴシック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-128"/>
          <a:cs typeface="ＭＳ Ｐゴシック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-128"/>
          <a:cs typeface="ＭＳ Ｐゴシック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SzPct val="100000"/>
        <a:buBlip>
          <a:blip r:embed="rId16"/>
        </a:buBlip>
        <a:defRPr sz="2600" b="1" kern="1200">
          <a:solidFill>
            <a:schemeClr val="tx2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SzPct val="100000"/>
        <a:buBlip>
          <a:blip r:embed="rId17"/>
        </a:buBlip>
        <a:defRPr sz="2200" kern="1200">
          <a:solidFill>
            <a:schemeClr val="tx2"/>
          </a:solidFill>
          <a:latin typeface="+mn-lt"/>
          <a:ea typeface="ＭＳ Ｐゴシック" charset="-128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SzPct val="100000"/>
        <a:buBlip>
          <a:blip r:embed="rId17"/>
        </a:buBlip>
        <a:defRPr kern="1200">
          <a:solidFill>
            <a:schemeClr val="tx2"/>
          </a:solidFill>
          <a:latin typeface="+mn-lt"/>
          <a:ea typeface="ＭＳ Ｐゴシック" charset="-128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Lucida Grande" charset="0"/>
        <a:buChar char="»"/>
        <a:defRPr sz="1700" kern="1200">
          <a:solidFill>
            <a:schemeClr val="tx2"/>
          </a:solidFill>
          <a:latin typeface="+mn-lt"/>
          <a:ea typeface="ＭＳ Ｐゴシック" charset="-128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500" kern="1200">
          <a:solidFill>
            <a:schemeClr val="tx2"/>
          </a:solidFill>
          <a:latin typeface="+mn-lt"/>
          <a:ea typeface="ＭＳ Ｐゴシック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4.xml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Relationship Id="rId5" Type="http://schemas.openxmlformats.org/officeDocument/2006/relationships/image" Target="../media/image7.jpg"/><Relationship Id="rId4" Type="http://schemas.openxmlformats.org/officeDocument/2006/relationships/image" Target="../media/image4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Relationship Id="rId5" Type="http://schemas.openxmlformats.org/officeDocument/2006/relationships/image" Target="../media/image7.jpg"/><Relationship Id="rId4" Type="http://schemas.openxmlformats.org/officeDocument/2006/relationships/image" Target="../media/image4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Relationship Id="rId5" Type="http://schemas.openxmlformats.org/officeDocument/2006/relationships/image" Target="../media/image7.jpg"/><Relationship Id="rId4" Type="http://schemas.openxmlformats.org/officeDocument/2006/relationships/image" Target="../media/image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9584" y="352426"/>
            <a:ext cx="3596916" cy="1422660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4449" y="5899317"/>
            <a:ext cx="3093245" cy="571032"/>
          </a:xfrm>
          <a:prstGeom prst="rect">
            <a:avLst/>
          </a:prstGeom>
        </p:spPr>
      </p:pic>
      <p:pic>
        <p:nvPicPr>
          <p:cNvPr id="6" name="Image 5" descr="H2020-PCN-transport_329926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7154" y="2009140"/>
            <a:ext cx="2036446" cy="1483360"/>
          </a:xfrm>
          <a:prstGeom prst="rect">
            <a:avLst/>
          </a:prstGeom>
          <a:noFill/>
        </p:spPr>
      </p:pic>
      <p:pic>
        <p:nvPicPr>
          <p:cNvPr id="8" name="Image 7" descr="H2020-PCN-Securite_330187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3400" y="1996440"/>
            <a:ext cx="2044700" cy="149606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ZoneTexte 2"/>
          <p:cNvSpPr txBox="1"/>
          <p:nvPr/>
        </p:nvSpPr>
        <p:spPr>
          <a:xfrm>
            <a:off x="342900" y="3771900"/>
            <a:ext cx="86614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tabLst>
                <a:tab pos="2057400" algn="l"/>
              </a:tabLst>
            </a:pPr>
            <a:r>
              <a:rPr lang="fr-FR" b="1" dirty="0"/>
              <a:t>Session d’information nationale sur les </a:t>
            </a:r>
            <a:r>
              <a:rPr lang="fr-FR" b="1" dirty="0" smtClean="0"/>
              <a:t>appels 2016/2017 </a:t>
            </a:r>
          </a:p>
          <a:p>
            <a:pPr algn="ctr">
              <a:tabLst>
                <a:tab pos="2057400" algn="l"/>
              </a:tabLst>
            </a:pPr>
            <a:r>
              <a:rPr lang="fr-FR" b="1" dirty="0" smtClean="0"/>
              <a:t>Transports </a:t>
            </a:r>
            <a:r>
              <a:rPr lang="fr-FR" b="1" dirty="0"/>
              <a:t>et </a:t>
            </a:r>
            <a:r>
              <a:rPr lang="fr-FR" b="1" dirty="0" smtClean="0"/>
              <a:t>Sécurité</a:t>
            </a:r>
          </a:p>
          <a:p>
            <a:pPr algn="ctr"/>
            <a:r>
              <a:rPr lang="fr-FR" b="1" dirty="0" smtClean="0"/>
              <a:t>20 </a:t>
            </a:r>
            <a:r>
              <a:rPr lang="fr-FR" b="1" dirty="0"/>
              <a:t>octobre </a:t>
            </a:r>
            <a:r>
              <a:rPr lang="fr-FR" b="1" dirty="0" smtClean="0"/>
              <a:t>2015</a:t>
            </a:r>
          </a:p>
          <a:p>
            <a:endParaRPr lang="fr-FR" dirty="0"/>
          </a:p>
          <a:p>
            <a:pPr algn="ctr"/>
            <a:r>
              <a:rPr lang="fr-FR" dirty="0" smtClean="0"/>
              <a:t>Recommandations pour les présentations (</a:t>
            </a:r>
            <a:r>
              <a:rPr lang="fr-FR" b="1" dirty="0" smtClean="0"/>
              <a:t>3mn</a:t>
            </a:r>
            <a:r>
              <a:rPr lang="fr-FR" dirty="0" smtClean="0"/>
              <a:t>)</a:t>
            </a:r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68669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ZoneTexte 5"/>
          <p:cNvSpPr txBox="1">
            <a:spLocks noChangeArrowheads="1"/>
          </p:cNvSpPr>
          <p:nvPr/>
        </p:nvSpPr>
        <p:spPr bwMode="auto">
          <a:xfrm>
            <a:off x="358775" y="558800"/>
            <a:ext cx="2892425" cy="6876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FR" sz="3200" b="1" dirty="0">
              <a:solidFill>
                <a:srgbClr val="154C85"/>
              </a:solidFill>
              <a:cs typeface="Arial" charset="0"/>
            </a:endParaRPr>
          </a:p>
        </p:txBody>
      </p:sp>
      <p:sp>
        <p:nvSpPr>
          <p:cNvPr id="116741" name="ZoneTexte 5"/>
          <p:cNvSpPr txBox="1">
            <a:spLocks noChangeArrowheads="1"/>
          </p:cNvSpPr>
          <p:nvPr/>
        </p:nvSpPr>
        <p:spPr bwMode="auto">
          <a:xfrm>
            <a:off x="1117600" y="1079500"/>
            <a:ext cx="7620000" cy="500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es-ES_tradnl" sz="3000" b="1" dirty="0" err="1" smtClean="0"/>
              <a:t>Indiquer</a:t>
            </a:r>
            <a:r>
              <a:rPr lang="en-US" altLang="es-ES_tradnl" sz="3000" b="1" dirty="0" smtClean="0"/>
              <a:t> sur la première </a:t>
            </a:r>
            <a:r>
              <a:rPr lang="en-US" altLang="es-ES_tradnl" sz="3000" b="1" dirty="0" err="1" smtClean="0"/>
              <a:t>diapositive</a:t>
            </a:r>
            <a:endParaRPr lang="en-US" altLang="es-ES_tradnl" sz="3000" b="1" dirty="0" smtClean="0"/>
          </a:p>
          <a:p>
            <a:pPr marL="800100" lvl="1" indent="-342900" eaLnBrk="1" hangingPunct="1">
              <a:buFont typeface="Wingdings" panose="05000000000000000000" pitchFamily="2" charset="2"/>
              <a:buChar char="Ø"/>
            </a:pPr>
            <a:r>
              <a:rPr lang="en-US" altLang="es-ES_tradnl" sz="2800" dirty="0" err="1" smtClean="0"/>
              <a:t>Vos</a:t>
            </a:r>
            <a:r>
              <a:rPr lang="en-US" altLang="es-ES_tradnl" sz="2800" dirty="0" smtClean="0"/>
              <a:t> nom et </a:t>
            </a:r>
            <a:r>
              <a:rPr lang="en-US" altLang="es-ES_tradnl" sz="2800" dirty="0" err="1" smtClean="0"/>
              <a:t>prénon</a:t>
            </a:r>
            <a:endParaRPr lang="en-US" altLang="es-ES_tradnl" sz="2800" dirty="0"/>
          </a:p>
          <a:p>
            <a:pPr marL="800100" lvl="1" indent="-342900" eaLnBrk="1" hangingPunct="1">
              <a:buFont typeface="Wingdings" panose="05000000000000000000" pitchFamily="2" charset="2"/>
              <a:buChar char="Ø"/>
            </a:pPr>
            <a:r>
              <a:rPr lang="en-US" altLang="es-ES_tradnl" sz="2800" dirty="0" smtClean="0"/>
              <a:t>Nom de </a:t>
            </a:r>
            <a:r>
              <a:rPr lang="en-US" altLang="es-ES_tradnl" sz="2800" dirty="0" err="1" smtClean="0"/>
              <a:t>l’institution</a:t>
            </a:r>
            <a:r>
              <a:rPr lang="en-US" altLang="es-ES_tradnl" sz="2800" dirty="0" smtClean="0"/>
              <a:t> / </a:t>
            </a:r>
            <a:r>
              <a:rPr lang="en-US" altLang="es-ES_tradnl" sz="2800" dirty="0" err="1" smtClean="0"/>
              <a:t>organisme</a:t>
            </a:r>
            <a:r>
              <a:rPr lang="en-US" altLang="es-ES_tradnl" sz="2800" dirty="0" smtClean="0"/>
              <a:t> (PME, institution </a:t>
            </a:r>
            <a:r>
              <a:rPr lang="en-US" altLang="es-ES_tradnl" sz="2800" dirty="0" err="1" smtClean="0"/>
              <a:t>académique</a:t>
            </a:r>
            <a:r>
              <a:rPr lang="en-US" altLang="es-ES_tradnl" sz="2800" dirty="0" smtClean="0"/>
              <a:t>, public, </a:t>
            </a:r>
            <a:r>
              <a:rPr lang="en-US" altLang="es-ES_tradnl" sz="2800" dirty="0" err="1" smtClean="0"/>
              <a:t>privé</a:t>
            </a:r>
            <a:r>
              <a:rPr lang="en-US" altLang="es-ES_tradnl" sz="2800" dirty="0" smtClean="0"/>
              <a:t>, </a:t>
            </a:r>
            <a:r>
              <a:rPr lang="en-US" altLang="es-ES_tradnl" sz="2800" dirty="0" err="1" smtClean="0"/>
              <a:t>etc</a:t>
            </a:r>
            <a:r>
              <a:rPr lang="en-US" altLang="es-ES_tradnl" sz="2800" dirty="0" smtClean="0"/>
              <a:t>)</a:t>
            </a:r>
            <a:endParaRPr lang="en-US" altLang="es-ES_tradnl" sz="2800" dirty="0"/>
          </a:p>
          <a:p>
            <a:pPr marL="800100" lvl="1" indent="-342900" eaLnBrk="1" hangingPunct="1">
              <a:buFont typeface="Wingdings" panose="05000000000000000000" pitchFamily="2" charset="2"/>
              <a:buChar char="Ø"/>
            </a:pPr>
            <a:r>
              <a:rPr lang="en-US" altLang="es-ES_tradnl" sz="2800" dirty="0" smtClean="0"/>
              <a:t>Nom du service</a:t>
            </a:r>
          </a:p>
          <a:p>
            <a:pPr marL="800100" lvl="1" indent="-342900" eaLnBrk="1" hangingPunct="1">
              <a:buFont typeface="Wingdings" panose="05000000000000000000" pitchFamily="2" charset="2"/>
              <a:buChar char="Ø"/>
            </a:pPr>
            <a:r>
              <a:rPr lang="en-US" altLang="es-ES_tradnl" sz="2800" dirty="0" smtClean="0"/>
              <a:t>Expertise du service</a:t>
            </a:r>
            <a:endParaRPr lang="en-US" altLang="es-ES_tradnl" sz="2800" dirty="0"/>
          </a:p>
          <a:p>
            <a:pPr eaLnBrk="1" hangingPunct="1"/>
            <a:endParaRPr lang="en-US" altLang="es-ES_tradnl" sz="2800" b="1" dirty="0" smtClean="0"/>
          </a:p>
          <a:p>
            <a:pPr eaLnBrk="1" hangingPunct="1"/>
            <a:r>
              <a:rPr lang="en-US" altLang="es-ES_tradnl" sz="3000" b="1" dirty="0" smtClean="0"/>
              <a:t>Ne pas </a:t>
            </a:r>
            <a:r>
              <a:rPr lang="en-US" altLang="es-ES_tradnl" sz="3000" b="1" dirty="0" err="1" smtClean="0"/>
              <a:t>oublier</a:t>
            </a:r>
            <a:r>
              <a:rPr lang="en-US" altLang="es-ES_tradnl" sz="3000" b="1" dirty="0" smtClean="0"/>
              <a:t> </a:t>
            </a:r>
            <a:r>
              <a:rPr lang="en-US" altLang="es-ES_tradnl" sz="3000" b="1" dirty="0" err="1" smtClean="0"/>
              <a:t>d’inclure</a:t>
            </a:r>
            <a:r>
              <a:rPr lang="en-US" altLang="es-ES_tradnl" sz="3000" b="1" dirty="0" smtClean="0"/>
              <a:t> </a:t>
            </a:r>
            <a:endParaRPr lang="en-US" altLang="es-ES_tradnl" sz="3000" b="1" dirty="0"/>
          </a:p>
          <a:p>
            <a:pPr marL="800100" lvl="1" indent="-342900" eaLnBrk="1" hangingPunct="1">
              <a:buFont typeface="Wingdings" panose="05000000000000000000" pitchFamily="2" charset="2"/>
              <a:buChar char="Ø"/>
            </a:pPr>
            <a:r>
              <a:rPr lang="en-US" altLang="es-ES_tradnl" sz="2800" dirty="0" err="1" smtClean="0"/>
              <a:t>Vos</a:t>
            </a:r>
            <a:r>
              <a:rPr lang="en-US" altLang="es-ES_tradnl" sz="2800" dirty="0" smtClean="0"/>
              <a:t> </a:t>
            </a:r>
            <a:r>
              <a:rPr lang="en-US" altLang="es-ES_tradnl" sz="2800" dirty="0" err="1" smtClean="0"/>
              <a:t>coordonnées</a:t>
            </a:r>
            <a:endParaRPr lang="en-US" altLang="es-ES_tradnl" sz="2800" dirty="0" smtClean="0"/>
          </a:p>
          <a:p>
            <a:pPr marL="800100" lvl="1" indent="-342900" eaLnBrk="1" hangingPunct="1">
              <a:buFont typeface="Wingdings" panose="05000000000000000000" pitchFamily="2" charset="2"/>
              <a:buChar char="Ø"/>
            </a:pPr>
            <a:r>
              <a:rPr lang="en-US" altLang="es-ES_tradnl" sz="2800" dirty="0" smtClean="0"/>
              <a:t>Site web</a:t>
            </a:r>
          </a:p>
        </p:txBody>
      </p:sp>
      <p:pic>
        <p:nvPicPr>
          <p:cNvPr id="11" name="Imag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138" y="6235197"/>
            <a:ext cx="1122363" cy="443919"/>
          </a:xfrm>
          <a:prstGeom prst="rect">
            <a:avLst/>
          </a:prstGeom>
        </p:spPr>
      </p:pic>
      <p:pic>
        <p:nvPicPr>
          <p:cNvPr id="12" name="Image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9100" y="6307700"/>
            <a:ext cx="1619207" cy="298915"/>
          </a:xfrm>
          <a:prstGeom prst="rect">
            <a:avLst/>
          </a:prstGeom>
        </p:spPr>
      </p:pic>
      <p:sp>
        <p:nvSpPr>
          <p:cNvPr id="8" name="ZoneTexte 5"/>
          <p:cNvSpPr txBox="1">
            <a:spLocks noChangeArrowheads="1"/>
          </p:cNvSpPr>
          <p:nvPr/>
        </p:nvSpPr>
        <p:spPr bwMode="auto">
          <a:xfrm>
            <a:off x="3381375" y="6295000"/>
            <a:ext cx="2341563" cy="398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fr-FR" sz="1200" dirty="0" smtClean="0">
                <a:solidFill>
                  <a:srgbClr val="154C85"/>
                </a:solidFill>
                <a:cs typeface="Arial" charset="0"/>
              </a:rPr>
              <a:t>Titre - Date – N° page </a:t>
            </a:r>
            <a:endParaRPr lang="fr-FR" sz="1200" dirty="0">
              <a:solidFill>
                <a:srgbClr val="154C85"/>
              </a:solidFill>
              <a:cs typeface="Arial" charset="0"/>
            </a:endParaRPr>
          </a:p>
        </p:txBody>
      </p:sp>
      <p:pic>
        <p:nvPicPr>
          <p:cNvPr id="9" name="Imag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575" y="93662"/>
            <a:ext cx="1139725" cy="1461422"/>
          </a:xfrm>
          <a:prstGeom prst="rect">
            <a:avLst/>
          </a:prstGeom>
        </p:spPr>
      </p:pic>
      <p:sp>
        <p:nvSpPr>
          <p:cNvPr id="10" name="ZoneTexte 14"/>
          <p:cNvSpPr txBox="1">
            <a:spLocks noChangeArrowheads="1"/>
          </p:cNvSpPr>
          <p:nvPr/>
        </p:nvSpPr>
        <p:spPr bwMode="auto">
          <a:xfrm>
            <a:off x="1270000" y="112712"/>
            <a:ext cx="70231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3000" b="1" dirty="0" smtClean="0">
                <a:solidFill>
                  <a:srgbClr val="154C85"/>
                </a:solidFill>
              </a:rPr>
              <a:t>Cliquer pour ajouter un titre</a:t>
            </a:r>
            <a:endParaRPr lang="fr-FR" sz="3000" b="1" dirty="0">
              <a:solidFill>
                <a:srgbClr val="154C8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514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575" y="93662"/>
            <a:ext cx="1139725" cy="1461422"/>
          </a:xfrm>
          <a:prstGeom prst="rect">
            <a:avLst/>
          </a:prstGeom>
        </p:spPr>
      </p:pic>
      <p:sp>
        <p:nvSpPr>
          <p:cNvPr id="18" name="ZoneTexte 5"/>
          <p:cNvSpPr txBox="1">
            <a:spLocks noChangeArrowheads="1"/>
          </p:cNvSpPr>
          <p:nvPr/>
        </p:nvSpPr>
        <p:spPr bwMode="auto">
          <a:xfrm>
            <a:off x="358775" y="558800"/>
            <a:ext cx="2892425" cy="6876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FR" sz="3200" b="1" dirty="0">
              <a:solidFill>
                <a:srgbClr val="154C85"/>
              </a:solidFill>
              <a:cs typeface="Arial" charset="0"/>
            </a:endParaRPr>
          </a:p>
        </p:txBody>
      </p:sp>
      <p:sp>
        <p:nvSpPr>
          <p:cNvPr id="116741" name="ZoneTexte 5"/>
          <p:cNvSpPr txBox="1">
            <a:spLocks noChangeArrowheads="1"/>
          </p:cNvSpPr>
          <p:nvPr/>
        </p:nvSpPr>
        <p:spPr bwMode="auto">
          <a:xfrm>
            <a:off x="850901" y="1079500"/>
            <a:ext cx="8087406" cy="500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GB" altLang="es-ES_tradnl" sz="3000" b="1" dirty="0" err="1" smtClean="0"/>
              <a:t>Dans</a:t>
            </a:r>
            <a:r>
              <a:rPr lang="en-GB" altLang="es-ES_tradnl" sz="3000" b="1" dirty="0" smtClean="0"/>
              <a:t> le </a:t>
            </a:r>
            <a:r>
              <a:rPr lang="en-GB" altLang="es-ES_tradnl" sz="3000" b="1" dirty="0" err="1" smtClean="0"/>
              <a:t>cas</a:t>
            </a:r>
            <a:r>
              <a:rPr lang="en-GB" altLang="es-ES_tradnl" sz="3000" b="1" dirty="0" smtClean="0"/>
              <a:t> </a:t>
            </a:r>
            <a:r>
              <a:rPr lang="en-GB" altLang="es-ES_tradnl" sz="3000" b="1" dirty="0" err="1" smtClean="0"/>
              <a:t>d’une</a:t>
            </a:r>
            <a:r>
              <a:rPr lang="en-GB" altLang="es-ES_tradnl" sz="3000" b="1" dirty="0" smtClean="0"/>
              <a:t> </a:t>
            </a:r>
            <a:r>
              <a:rPr lang="en-GB" altLang="es-ES_tradnl" sz="3000" b="1" dirty="0" err="1" smtClean="0"/>
              <a:t>présentation</a:t>
            </a:r>
            <a:r>
              <a:rPr lang="en-GB" altLang="es-ES_tradnl" sz="3000" b="1" dirty="0" smtClean="0"/>
              <a:t> de </a:t>
            </a:r>
            <a:r>
              <a:rPr lang="en-GB" altLang="es-ES_tradnl" sz="3000" b="1" dirty="0" err="1" smtClean="0"/>
              <a:t>compétences</a:t>
            </a:r>
            <a:r>
              <a:rPr lang="en-GB" altLang="es-ES_tradnl" sz="3000" b="1" dirty="0" smtClean="0"/>
              <a:t>, </a:t>
            </a:r>
            <a:r>
              <a:rPr lang="en-GB" altLang="es-ES_tradnl" sz="3000" b="1" dirty="0" err="1" smtClean="0"/>
              <a:t>expertises</a:t>
            </a:r>
            <a:r>
              <a:rPr lang="en-GB" altLang="es-ES_tradnl" dirty="0" smtClean="0"/>
              <a:t>, </a:t>
            </a:r>
            <a:r>
              <a:rPr lang="en-GB" altLang="es-ES_tradnl" sz="2800" dirty="0" smtClean="0"/>
              <a:t>les </a:t>
            </a:r>
            <a:r>
              <a:rPr lang="en-GB" altLang="es-ES_tradnl" sz="2800" dirty="0" err="1" smtClean="0"/>
              <a:t>indiquer</a:t>
            </a:r>
            <a:r>
              <a:rPr lang="en-GB" altLang="es-ES_tradnl" sz="2800" dirty="0" smtClean="0"/>
              <a:t> sur la </a:t>
            </a:r>
            <a:r>
              <a:rPr lang="en-GB" altLang="es-ES_tradnl" sz="2800" dirty="0" err="1" smtClean="0"/>
              <a:t>deuxième</a:t>
            </a:r>
            <a:r>
              <a:rPr lang="en-GB" altLang="es-ES_tradnl" sz="2800" dirty="0" smtClean="0"/>
              <a:t> et </a:t>
            </a:r>
            <a:r>
              <a:rPr lang="en-GB" altLang="es-ES_tradnl" sz="2800" dirty="0" err="1" smtClean="0"/>
              <a:t>troisième</a:t>
            </a:r>
            <a:r>
              <a:rPr lang="en-GB" altLang="es-ES_tradnl" sz="2800" dirty="0" smtClean="0"/>
              <a:t> </a:t>
            </a:r>
            <a:r>
              <a:rPr lang="en-GB" altLang="es-ES_tradnl" sz="2800" dirty="0" err="1" smtClean="0"/>
              <a:t>diapositives</a:t>
            </a:r>
            <a:r>
              <a:rPr lang="en-GB" altLang="es-ES_tradnl" sz="2800" dirty="0" smtClean="0"/>
              <a:t> </a:t>
            </a:r>
          </a:p>
          <a:p>
            <a:pPr eaLnBrk="1" hangingPunct="1"/>
            <a:endParaRPr lang="en-GB" altLang="es-ES_tradnl" sz="2800" dirty="0" smtClean="0"/>
          </a:p>
          <a:p>
            <a:pPr eaLnBrk="1" hangingPunct="1"/>
            <a:r>
              <a:rPr lang="en-GB" altLang="es-ES_tradnl" sz="3000" b="1" dirty="0" err="1"/>
              <a:t>Indiquer</a:t>
            </a:r>
            <a:r>
              <a:rPr lang="en-GB" altLang="es-ES_tradnl" sz="3000" b="1" dirty="0"/>
              <a:t> </a:t>
            </a:r>
          </a:p>
          <a:p>
            <a:pPr marL="457200" indent="-457200" eaLnBrk="1" hangingPunct="1">
              <a:buFont typeface="Wingdings" panose="05000000000000000000" pitchFamily="2" charset="2"/>
              <a:buChar char="Ø"/>
            </a:pPr>
            <a:r>
              <a:rPr lang="en-GB" altLang="es-ES_tradnl" sz="2800" dirty="0"/>
              <a:t>L</a:t>
            </a:r>
            <a:r>
              <a:rPr lang="en-GB" altLang="es-ES_tradnl" sz="2800" dirty="0" smtClean="0"/>
              <a:t>a </a:t>
            </a:r>
            <a:r>
              <a:rPr lang="en-GB" altLang="es-ES_tradnl" sz="2800" dirty="0" err="1" smtClean="0"/>
              <a:t>référence</a:t>
            </a:r>
            <a:r>
              <a:rPr lang="en-GB" altLang="es-ES_tradnl" sz="2800" dirty="0" smtClean="0"/>
              <a:t> et titre </a:t>
            </a:r>
            <a:r>
              <a:rPr lang="en-GB" altLang="es-ES_tradnl" sz="2800" dirty="0" smtClean="0"/>
              <a:t>du/des </a:t>
            </a:r>
            <a:r>
              <a:rPr lang="en-GB" altLang="es-ES_tradnl" sz="2800" dirty="0" err="1" smtClean="0"/>
              <a:t>topique</a:t>
            </a:r>
            <a:r>
              <a:rPr lang="en-GB" altLang="es-ES_tradnl" sz="2800" dirty="0" smtClean="0"/>
              <a:t>/s </a:t>
            </a:r>
            <a:r>
              <a:rPr lang="en-GB" altLang="es-ES_tradnl" sz="2800" dirty="0" smtClean="0"/>
              <a:t>qui </a:t>
            </a:r>
            <a:r>
              <a:rPr lang="en-GB" altLang="es-ES_tradnl" sz="2800" dirty="0" err="1" smtClean="0"/>
              <a:t>vous</a:t>
            </a:r>
            <a:r>
              <a:rPr lang="en-GB" altLang="es-ES_tradnl" sz="2800" dirty="0" smtClean="0"/>
              <a:t> </a:t>
            </a:r>
            <a:r>
              <a:rPr lang="en-GB" altLang="es-ES_tradnl" sz="2800" dirty="0" err="1" smtClean="0"/>
              <a:t>intéresse</a:t>
            </a:r>
            <a:r>
              <a:rPr lang="en-GB" altLang="es-ES_tradnl" sz="2800" dirty="0" smtClean="0"/>
              <a:t>(</a:t>
            </a:r>
            <a:r>
              <a:rPr lang="en-GB" altLang="es-ES_tradnl" sz="2800" dirty="0" err="1" smtClean="0"/>
              <a:t>nt</a:t>
            </a:r>
            <a:r>
              <a:rPr lang="en-GB" altLang="es-ES_tradnl" sz="2800" dirty="0" smtClean="0"/>
              <a:t>) </a:t>
            </a:r>
            <a:endParaRPr lang="en-GB" altLang="es-ES_tradnl" sz="2800" dirty="0" smtClean="0"/>
          </a:p>
          <a:p>
            <a:pPr lvl="1" indent="-457200">
              <a:buFont typeface="Wingdings" panose="05000000000000000000" pitchFamily="2" charset="2"/>
              <a:buChar char="Ø"/>
            </a:pPr>
            <a:r>
              <a:rPr lang="en-US" altLang="es-ES_tradnl" sz="2800" dirty="0" smtClean="0"/>
              <a:t>Les </a:t>
            </a:r>
            <a:r>
              <a:rPr lang="en-US" altLang="es-ES_tradnl" sz="2800" dirty="0" err="1" smtClean="0"/>
              <a:t>thèmes</a:t>
            </a:r>
            <a:r>
              <a:rPr lang="en-US" altLang="es-ES_tradnl" sz="2800" dirty="0" smtClean="0"/>
              <a:t> </a:t>
            </a:r>
            <a:r>
              <a:rPr lang="en-US" altLang="es-ES_tradnl" sz="2800" dirty="0"/>
              <a:t>qui </a:t>
            </a:r>
            <a:r>
              <a:rPr lang="en-US" altLang="es-ES_tradnl" sz="2800" dirty="0" err="1"/>
              <a:t>vous</a:t>
            </a:r>
            <a:r>
              <a:rPr lang="en-US" altLang="es-ES_tradnl" sz="2800" dirty="0"/>
              <a:t> </a:t>
            </a:r>
            <a:r>
              <a:rPr lang="en-US" altLang="es-ES_tradnl" sz="2800" dirty="0" err="1" smtClean="0"/>
              <a:t>intéressent</a:t>
            </a:r>
            <a:endParaRPr lang="en-US" altLang="es-ES_tradnl" sz="2800" dirty="0" smtClean="0"/>
          </a:p>
          <a:p>
            <a:pPr lvl="1" indent="-457200">
              <a:buFont typeface="Wingdings" panose="05000000000000000000" pitchFamily="2" charset="2"/>
              <a:buChar char="Ø"/>
            </a:pPr>
            <a:r>
              <a:rPr lang="en-US" altLang="es-ES_tradnl" sz="2800" dirty="0" err="1" smtClean="0"/>
              <a:t>Vos</a:t>
            </a:r>
            <a:r>
              <a:rPr lang="en-US" altLang="es-ES_tradnl" sz="2800" dirty="0" smtClean="0"/>
              <a:t> </a:t>
            </a:r>
            <a:r>
              <a:rPr lang="en-US" altLang="es-ES_tradnl" sz="2800" dirty="0" err="1"/>
              <a:t>compétences</a:t>
            </a:r>
            <a:r>
              <a:rPr lang="en-US" altLang="es-ES_tradnl" sz="2800" dirty="0"/>
              <a:t> </a:t>
            </a:r>
            <a:endParaRPr lang="en-US" altLang="es-ES_tradnl" sz="2800" dirty="0" smtClean="0"/>
          </a:p>
          <a:p>
            <a:pPr lvl="1" indent="-457200">
              <a:buFont typeface="Wingdings" panose="05000000000000000000" pitchFamily="2" charset="2"/>
              <a:buChar char="Ø"/>
            </a:pPr>
            <a:r>
              <a:rPr lang="en-US" altLang="es-ES_tradnl" sz="2800" dirty="0" smtClean="0"/>
              <a:t>Implication </a:t>
            </a:r>
            <a:r>
              <a:rPr lang="en-US" altLang="es-ES_tradnl" sz="2800" dirty="0" err="1"/>
              <a:t>dans</a:t>
            </a:r>
            <a:r>
              <a:rPr lang="en-US" altLang="es-ES_tradnl" sz="2800" dirty="0"/>
              <a:t> des </a:t>
            </a:r>
            <a:r>
              <a:rPr lang="en-US" altLang="es-ES_tradnl" sz="2800" dirty="0" err="1"/>
              <a:t>projets</a:t>
            </a:r>
            <a:r>
              <a:rPr lang="en-US" altLang="es-ES_tradnl" sz="2800" dirty="0"/>
              <a:t> </a:t>
            </a:r>
            <a:r>
              <a:rPr lang="en-US" altLang="es-ES_tradnl" sz="2800" dirty="0" err="1"/>
              <a:t>précédents</a:t>
            </a:r>
            <a:r>
              <a:rPr lang="en-US" altLang="es-ES_tradnl" sz="2800" dirty="0"/>
              <a:t> </a:t>
            </a:r>
            <a:r>
              <a:rPr lang="en-US" altLang="es-ES_tradnl" sz="2800" dirty="0" err="1"/>
              <a:t>ou</a:t>
            </a:r>
            <a:r>
              <a:rPr lang="en-US" altLang="es-ES_tradnl" sz="2800" dirty="0"/>
              <a:t> </a:t>
            </a:r>
            <a:r>
              <a:rPr lang="en-US" altLang="es-ES_tradnl" sz="2800" dirty="0" err="1"/>
              <a:t>en</a:t>
            </a:r>
            <a:r>
              <a:rPr lang="en-US" altLang="es-ES_tradnl" sz="2800" dirty="0"/>
              <a:t> </a:t>
            </a:r>
            <a:r>
              <a:rPr lang="en-US" altLang="es-ES_tradnl" sz="2800" dirty="0" err="1" smtClean="0"/>
              <a:t>cours</a:t>
            </a:r>
            <a:endParaRPr lang="en-US" altLang="es-ES_tradnl" sz="2800" dirty="0" smtClean="0"/>
          </a:p>
          <a:p>
            <a:pPr marL="0" lvl="1"/>
            <a:r>
              <a:rPr lang="en-US" altLang="es-ES_tradnl" sz="400" dirty="0" smtClean="0">
                <a:solidFill>
                  <a:srgbClr val="FF0000"/>
                </a:solidFill>
              </a:rPr>
              <a:t>  </a:t>
            </a:r>
            <a:endParaRPr lang="en-GB" altLang="es-ES_tradnl" sz="2800" dirty="0" smtClean="0"/>
          </a:p>
          <a:p>
            <a:pPr eaLnBrk="1" hangingPunct="1"/>
            <a:endParaRPr lang="en-GB" altLang="es-ES_tradnl" u="sng" dirty="0"/>
          </a:p>
          <a:p>
            <a:pPr eaLnBrk="1" hangingPunct="1"/>
            <a:endParaRPr lang="en-US" altLang="es-ES_tradnl" sz="2800" dirty="0" smtClean="0"/>
          </a:p>
        </p:txBody>
      </p:sp>
      <p:pic>
        <p:nvPicPr>
          <p:cNvPr id="11" name="Image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138" y="6235197"/>
            <a:ext cx="1122363" cy="443919"/>
          </a:xfrm>
          <a:prstGeom prst="rect">
            <a:avLst/>
          </a:prstGeom>
        </p:spPr>
      </p:pic>
      <p:pic>
        <p:nvPicPr>
          <p:cNvPr id="12" name="Image 1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9100" y="6307700"/>
            <a:ext cx="1619207" cy="298915"/>
          </a:xfrm>
          <a:prstGeom prst="rect">
            <a:avLst/>
          </a:prstGeom>
        </p:spPr>
      </p:pic>
      <p:sp>
        <p:nvSpPr>
          <p:cNvPr id="8" name="ZoneTexte 5"/>
          <p:cNvSpPr txBox="1">
            <a:spLocks noChangeArrowheads="1"/>
          </p:cNvSpPr>
          <p:nvPr/>
        </p:nvSpPr>
        <p:spPr bwMode="auto">
          <a:xfrm>
            <a:off x="3381375" y="6295000"/>
            <a:ext cx="2341563" cy="398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fr-FR" sz="1200" dirty="0" smtClean="0">
                <a:solidFill>
                  <a:srgbClr val="154C85"/>
                </a:solidFill>
                <a:cs typeface="Arial" charset="0"/>
              </a:rPr>
              <a:t>Titre - Date – N° page </a:t>
            </a:r>
            <a:endParaRPr lang="fr-FR" sz="1200" dirty="0">
              <a:solidFill>
                <a:srgbClr val="154C85"/>
              </a:solidFill>
              <a:cs typeface="Arial" charset="0"/>
            </a:endParaRPr>
          </a:p>
        </p:txBody>
      </p:sp>
      <p:sp>
        <p:nvSpPr>
          <p:cNvPr id="10" name="ZoneTexte 14"/>
          <p:cNvSpPr txBox="1">
            <a:spLocks noChangeArrowheads="1"/>
          </p:cNvSpPr>
          <p:nvPr/>
        </p:nvSpPr>
        <p:spPr bwMode="auto">
          <a:xfrm>
            <a:off x="1270000" y="112712"/>
            <a:ext cx="70231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3000" b="1" dirty="0" smtClean="0">
                <a:solidFill>
                  <a:srgbClr val="154C85"/>
                </a:solidFill>
              </a:rPr>
              <a:t>Cliquer pour ajouter un titre</a:t>
            </a:r>
            <a:endParaRPr lang="fr-FR" sz="3000" b="1" dirty="0">
              <a:solidFill>
                <a:srgbClr val="154C8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3466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138" y="6235197"/>
            <a:ext cx="1122363" cy="443919"/>
          </a:xfrm>
          <a:prstGeom prst="rect">
            <a:avLst/>
          </a:prstGeom>
        </p:spPr>
      </p:pic>
      <p:pic>
        <p:nvPicPr>
          <p:cNvPr id="12" name="Image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9100" y="6307700"/>
            <a:ext cx="1619207" cy="298915"/>
          </a:xfrm>
          <a:prstGeom prst="rect">
            <a:avLst/>
          </a:prstGeom>
        </p:spPr>
      </p:pic>
      <p:sp>
        <p:nvSpPr>
          <p:cNvPr id="8" name="ZoneTexte 5"/>
          <p:cNvSpPr txBox="1">
            <a:spLocks noChangeArrowheads="1"/>
          </p:cNvSpPr>
          <p:nvPr/>
        </p:nvSpPr>
        <p:spPr bwMode="auto">
          <a:xfrm>
            <a:off x="3381375" y="6295000"/>
            <a:ext cx="2341563" cy="398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fr-FR" sz="1200" dirty="0" smtClean="0">
                <a:solidFill>
                  <a:srgbClr val="154C85"/>
                </a:solidFill>
                <a:cs typeface="Arial" charset="0"/>
              </a:rPr>
              <a:t>Titre - Date – N° page </a:t>
            </a:r>
            <a:endParaRPr lang="fr-FR" sz="1200" dirty="0">
              <a:solidFill>
                <a:srgbClr val="154C85"/>
              </a:solidFill>
              <a:cs typeface="Arial" charset="0"/>
            </a:endParaRPr>
          </a:p>
        </p:txBody>
      </p:sp>
      <p:pic>
        <p:nvPicPr>
          <p:cNvPr id="9" name="Imag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575" y="93662"/>
            <a:ext cx="1139725" cy="1461422"/>
          </a:xfrm>
          <a:prstGeom prst="rect">
            <a:avLst/>
          </a:prstGeom>
        </p:spPr>
      </p:pic>
      <p:sp>
        <p:nvSpPr>
          <p:cNvPr id="10" name="ZoneTexte 14"/>
          <p:cNvSpPr txBox="1">
            <a:spLocks noChangeArrowheads="1"/>
          </p:cNvSpPr>
          <p:nvPr/>
        </p:nvSpPr>
        <p:spPr bwMode="auto">
          <a:xfrm>
            <a:off x="1270000" y="112712"/>
            <a:ext cx="70231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3000" b="1" dirty="0" smtClean="0">
                <a:solidFill>
                  <a:srgbClr val="154C85"/>
                </a:solidFill>
              </a:rPr>
              <a:t>Cliquer pour ajouter un titre</a:t>
            </a:r>
            <a:endParaRPr lang="fr-FR" sz="3000" b="1" dirty="0">
              <a:solidFill>
                <a:srgbClr val="154C85"/>
              </a:solidFill>
            </a:endParaRPr>
          </a:p>
        </p:txBody>
      </p:sp>
      <p:sp>
        <p:nvSpPr>
          <p:cNvPr id="116741" name="ZoneTexte 5"/>
          <p:cNvSpPr txBox="1">
            <a:spLocks noChangeArrowheads="1"/>
          </p:cNvSpPr>
          <p:nvPr/>
        </p:nvSpPr>
        <p:spPr bwMode="auto">
          <a:xfrm>
            <a:off x="846138" y="1092200"/>
            <a:ext cx="8092169" cy="483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GB" altLang="es-ES_tradnl" sz="3000" b="1" dirty="0" err="1" smtClean="0"/>
              <a:t>Dans</a:t>
            </a:r>
            <a:r>
              <a:rPr lang="en-GB" altLang="es-ES_tradnl" sz="3000" b="1" dirty="0" smtClean="0"/>
              <a:t> </a:t>
            </a:r>
            <a:r>
              <a:rPr lang="en-GB" altLang="es-ES_tradnl" sz="3000" b="1" dirty="0"/>
              <a:t>le </a:t>
            </a:r>
            <a:r>
              <a:rPr lang="en-GB" altLang="es-ES_tradnl" sz="3000" b="1" dirty="0" err="1"/>
              <a:t>cas</a:t>
            </a:r>
            <a:r>
              <a:rPr lang="en-GB" altLang="es-ES_tradnl" sz="3000" b="1" dirty="0"/>
              <a:t> </a:t>
            </a:r>
            <a:r>
              <a:rPr lang="en-GB" altLang="es-ES_tradnl" sz="3000" b="1" dirty="0" err="1"/>
              <a:t>d’une</a:t>
            </a:r>
            <a:r>
              <a:rPr lang="en-GB" altLang="es-ES_tradnl" sz="3000" b="1" dirty="0"/>
              <a:t> </a:t>
            </a:r>
            <a:r>
              <a:rPr lang="en-GB" altLang="es-ES_tradnl" sz="3000" b="1" dirty="0" err="1"/>
              <a:t>présentation</a:t>
            </a:r>
            <a:r>
              <a:rPr lang="en-GB" altLang="es-ES_tradnl" sz="3000" b="1" dirty="0"/>
              <a:t> </a:t>
            </a:r>
            <a:r>
              <a:rPr lang="en-GB" altLang="es-ES_tradnl" sz="3000" b="1" dirty="0" err="1" smtClean="0"/>
              <a:t>d’une</a:t>
            </a:r>
            <a:r>
              <a:rPr lang="en-GB" altLang="es-ES_tradnl" sz="3000" b="1" dirty="0" smtClean="0"/>
              <a:t> idée de </a:t>
            </a:r>
            <a:r>
              <a:rPr lang="en-GB" altLang="es-ES_tradnl" sz="3000" b="1" dirty="0" err="1" smtClean="0"/>
              <a:t>projet</a:t>
            </a:r>
            <a:r>
              <a:rPr lang="en-GB" altLang="es-ES_tradnl" sz="3000" b="1" dirty="0" smtClean="0"/>
              <a:t>, </a:t>
            </a:r>
            <a:r>
              <a:rPr lang="en-GB" altLang="es-ES_tradnl" sz="2800" dirty="0" err="1" smtClean="0"/>
              <a:t>indiquer</a:t>
            </a:r>
            <a:r>
              <a:rPr lang="en-GB" altLang="es-ES_tradnl" sz="2800" dirty="0" smtClean="0"/>
              <a:t> sur la </a:t>
            </a:r>
            <a:r>
              <a:rPr lang="en-GB" altLang="es-ES_tradnl" sz="2800" dirty="0" err="1"/>
              <a:t>deuxième</a:t>
            </a:r>
            <a:r>
              <a:rPr lang="en-GB" altLang="es-ES_tradnl" sz="2800" dirty="0"/>
              <a:t> et </a:t>
            </a:r>
            <a:r>
              <a:rPr lang="en-GB" altLang="es-ES_tradnl" sz="2800" dirty="0" err="1"/>
              <a:t>troisième</a:t>
            </a:r>
            <a:r>
              <a:rPr lang="en-GB" altLang="es-ES_tradnl" sz="2800" dirty="0"/>
              <a:t> </a:t>
            </a:r>
            <a:r>
              <a:rPr lang="en-GB" altLang="es-ES_tradnl" sz="2800" dirty="0" err="1"/>
              <a:t>diapositives</a:t>
            </a:r>
            <a:r>
              <a:rPr lang="en-GB" altLang="es-ES_tradnl" sz="2800" dirty="0"/>
              <a:t> :</a:t>
            </a:r>
            <a:endParaRPr lang="en-GB" altLang="es-ES_tradnl" sz="2800" u="sng" dirty="0"/>
          </a:p>
          <a:p>
            <a:pPr marL="88900" lvl="1" indent="368300" eaLnBrk="1" hangingPunct="1">
              <a:buFont typeface="Wingdings" panose="05000000000000000000" pitchFamily="2" charset="2"/>
              <a:buChar char="Ø"/>
            </a:pPr>
            <a:r>
              <a:rPr lang="en-GB" altLang="es-ES_tradnl" sz="2800" dirty="0" err="1" smtClean="0"/>
              <a:t>Référence</a:t>
            </a:r>
            <a:r>
              <a:rPr lang="en-GB" altLang="es-ES_tradnl" sz="2800" dirty="0" smtClean="0"/>
              <a:t> </a:t>
            </a:r>
            <a:r>
              <a:rPr lang="en-GB" altLang="es-ES_tradnl" sz="2800" dirty="0" smtClean="0"/>
              <a:t>et titre du </a:t>
            </a:r>
            <a:r>
              <a:rPr lang="en-GB" altLang="es-ES_tradnl" sz="2800" dirty="0" err="1" smtClean="0"/>
              <a:t>topique</a:t>
            </a:r>
            <a:r>
              <a:rPr lang="en-GB" altLang="es-ES_tradnl" sz="2800" dirty="0" smtClean="0"/>
              <a:t> de la proposition</a:t>
            </a:r>
          </a:p>
          <a:p>
            <a:pPr marL="88900" lvl="1" indent="368300" eaLnBrk="1" hangingPunct="1">
              <a:buFont typeface="Wingdings" panose="05000000000000000000" pitchFamily="2" charset="2"/>
              <a:buChar char="Ø"/>
            </a:pPr>
            <a:r>
              <a:rPr lang="en-GB" altLang="es-ES_tradnl" sz="2800" dirty="0" smtClean="0"/>
              <a:t>Nom de la proposition (</a:t>
            </a:r>
            <a:r>
              <a:rPr lang="en-GB" altLang="es-ES_tradnl" sz="2800" dirty="0" err="1" smtClean="0"/>
              <a:t>si</a:t>
            </a:r>
            <a:r>
              <a:rPr lang="en-GB" altLang="es-ES_tradnl" sz="2800" dirty="0" smtClean="0"/>
              <a:t> </a:t>
            </a:r>
            <a:r>
              <a:rPr lang="en-GB" altLang="es-ES_tradnl" sz="2800" dirty="0" err="1" smtClean="0"/>
              <a:t>existant</a:t>
            </a:r>
            <a:r>
              <a:rPr lang="en-GB" altLang="es-ES_tradnl" sz="2800" dirty="0" smtClean="0"/>
              <a:t>) </a:t>
            </a:r>
            <a:endParaRPr lang="en-GB" altLang="es-ES_tradnl" sz="2800" dirty="0"/>
          </a:p>
          <a:p>
            <a:pPr marL="88900" lvl="1" indent="368300" eaLnBrk="1" hangingPunct="1">
              <a:buFont typeface="Wingdings" panose="05000000000000000000" pitchFamily="2" charset="2"/>
              <a:buChar char="Ø"/>
            </a:pPr>
            <a:r>
              <a:rPr lang="en-GB" altLang="es-ES_tradnl" sz="2800" dirty="0" err="1" smtClean="0"/>
              <a:t>Thème</a:t>
            </a:r>
            <a:r>
              <a:rPr lang="en-GB" altLang="es-ES_tradnl" sz="2800" dirty="0" smtClean="0"/>
              <a:t> </a:t>
            </a:r>
            <a:r>
              <a:rPr lang="en-GB" altLang="es-ES_tradnl" sz="2800" dirty="0" err="1" smtClean="0"/>
              <a:t>traité</a:t>
            </a:r>
            <a:r>
              <a:rPr lang="en-GB" altLang="es-ES_tradnl" sz="2800" dirty="0" smtClean="0"/>
              <a:t> </a:t>
            </a:r>
            <a:endParaRPr lang="en-GB" altLang="es-ES_tradnl" sz="2800" dirty="0"/>
          </a:p>
          <a:p>
            <a:pPr marL="88900" lvl="1" indent="368300" eaLnBrk="1" hangingPunct="1">
              <a:buFont typeface="Wingdings" panose="05000000000000000000" pitchFamily="2" charset="2"/>
              <a:buChar char="Ø"/>
            </a:pPr>
            <a:r>
              <a:rPr lang="en-GB" altLang="es-ES_tradnl" sz="2800" dirty="0" smtClean="0"/>
              <a:t>Description du </a:t>
            </a:r>
            <a:r>
              <a:rPr lang="en-GB" altLang="es-ES_tradnl" sz="2800" dirty="0" err="1" smtClean="0"/>
              <a:t>projet</a:t>
            </a:r>
            <a:r>
              <a:rPr lang="en-GB" altLang="es-ES_tradnl" sz="2800" dirty="0" smtClean="0"/>
              <a:t> (</a:t>
            </a:r>
            <a:r>
              <a:rPr lang="en-GB" altLang="es-ES_tradnl" sz="2800" dirty="0" err="1" smtClean="0"/>
              <a:t>brève</a:t>
            </a:r>
            <a:r>
              <a:rPr lang="en-GB" altLang="es-ES_tradnl" sz="2800" dirty="0" smtClean="0"/>
              <a:t>)</a:t>
            </a:r>
            <a:endParaRPr lang="en-GB" altLang="es-ES_tradnl" sz="2800" dirty="0"/>
          </a:p>
          <a:p>
            <a:pPr marL="88900" lvl="1" indent="368300" eaLnBrk="1" hangingPunct="1">
              <a:buFont typeface="Wingdings" panose="05000000000000000000" pitchFamily="2" charset="2"/>
              <a:buChar char="Ø"/>
            </a:pPr>
            <a:r>
              <a:rPr lang="en-GB" altLang="es-ES_tradnl" sz="2800" dirty="0" err="1" smtClean="0"/>
              <a:t>Membres</a:t>
            </a:r>
            <a:r>
              <a:rPr lang="en-GB" altLang="es-ES_tradnl" sz="2800" dirty="0" smtClean="0"/>
              <a:t> </a:t>
            </a:r>
            <a:r>
              <a:rPr lang="en-GB" altLang="es-ES_tradnl" sz="2800" dirty="0" err="1" smtClean="0"/>
              <a:t>actuels</a:t>
            </a:r>
            <a:r>
              <a:rPr lang="en-GB" altLang="es-ES_tradnl" sz="2800" dirty="0" smtClean="0"/>
              <a:t> du consortium </a:t>
            </a:r>
          </a:p>
          <a:p>
            <a:pPr marL="444500" lvl="1" indent="-355600" eaLnBrk="1" hangingPunct="1">
              <a:buFont typeface="Wingdings" panose="05000000000000000000" pitchFamily="2" charset="2"/>
              <a:buChar char="Ø"/>
            </a:pPr>
            <a:r>
              <a:rPr lang="en-GB" altLang="es-ES_tradnl" sz="2800" dirty="0" smtClean="0"/>
              <a:t>Profile des </a:t>
            </a:r>
            <a:r>
              <a:rPr lang="en-GB" altLang="es-ES_tradnl" sz="2800" dirty="0" err="1" smtClean="0"/>
              <a:t>partenaires</a:t>
            </a:r>
            <a:r>
              <a:rPr lang="en-GB" altLang="es-ES_tradnl" sz="2800" dirty="0" smtClean="0"/>
              <a:t> </a:t>
            </a:r>
            <a:r>
              <a:rPr lang="en-GB" altLang="es-ES_tradnl" sz="2800" dirty="0" err="1" smtClean="0"/>
              <a:t>recherchés</a:t>
            </a:r>
            <a:r>
              <a:rPr lang="en-GB" altLang="es-ES_tradnl" sz="2800" dirty="0" smtClean="0"/>
              <a:t> (</a:t>
            </a:r>
            <a:r>
              <a:rPr lang="en-GB" altLang="es-ES_tradnl" sz="2800" dirty="0"/>
              <a:t>type, </a:t>
            </a:r>
            <a:r>
              <a:rPr lang="en-GB" altLang="es-ES_tradnl" sz="2800" dirty="0" err="1" smtClean="0"/>
              <a:t>compétences</a:t>
            </a:r>
            <a:r>
              <a:rPr lang="en-GB" altLang="es-ES_tradnl" sz="2800" dirty="0" smtClean="0"/>
              <a:t>, role, etc</a:t>
            </a:r>
            <a:r>
              <a:rPr lang="en-GB" altLang="es-ES_tradnl" sz="2800" dirty="0"/>
              <a:t>.)</a:t>
            </a:r>
          </a:p>
          <a:p>
            <a:pPr eaLnBrk="1" hangingPunct="1"/>
            <a:endParaRPr lang="en-US" altLang="es-ES_tradnl" sz="2800" dirty="0" smtClean="0"/>
          </a:p>
        </p:txBody>
      </p:sp>
    </p:spTree>
    <p:extLst>
      <p:ext uri="{BB962C8B-B14F-4D97-AF65-F5344CB8AC3E}">
        <p14:creationId xmlns:p14="http://schemas.microsoft.com/office/powerpoint/2010/main" val="3469484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ZoneTexte 5"/>
          <p:cNvSpPr txBox="1">
            <a:spLocks noChangeArrowheads="1"/>
          </p:cNvSpPr>
          <p:nvPr/>
        </p:nvSpPr>
        <p:spPr bwMode="auto">
          <a:xfrm>
            <a:off x="358775" y="558800"/>
            <a:ext cx="2892425" cy="6876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FR" sz="3200" b="1" dirty="0">
              <a:solidFill>
                <a:srgbClr val="154C85"/>
              </a:solidFill>
              <a:cs typeface="Arial" charset="0"/>
            </a:endParaRPr>
          </a:p>
        </p:txBody>
      </p:sp>
      <p:sp>
        <p:nvSpPr>
          <p:cNvPr id="116741" name="ZoneTexte 5"/>
          <p:cNvSpPr txBox="1">
            <a:spLocks noChangeArrowheads="1"/>
          </p:cNvSpPr>
          <p:nvPr/>
        </p:nvSpPr>
        <p:spPr bwMode="auto">
          <a:xfrm>
            <a:off x="1422400" y="1079500"/>
            <a:ext cx="6972300" cy="500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GB" altLang="es-ES_tradnl" sz="3000" b="1" dirty="0" err="1" smtClean="0"/>
              <a:t>Envoyer</a:t>
            </a:r>
            <a:r>
              <a:rPr lang="en-GB" altLang="es-ES_tradnl" sz="3000" b="1" dirty="0" smtClean="0"/>
              <a:t> </a:t>
            </a:r>
            <a:r>
              <a:rPr lang="en-GB" altLang="es-ES_tradnl" sz="3000" b="1" dirty="0" err="1" smtClean="0"/>
              <a:t>votre</a:t>
            </a:r>
            <a:r>
              <a:rPr lang="en-GB" altLang="es-ES_tradnl" sz="3000" b="1" dirty="0" smtClean="0"/>
              <a:t> </a:t>
            </a:r>
            <a:r>
              <a:rPr lang="en-GB" altLang="es-ES_tradnl" sz="3000" b="1" dirty="0" err="1" smtClean="0"/>
              <a:t>présentation</a:t>
            </a:r>
            <a:r>
              <a:rPr lang="en-GB" altLang="es-ES_tradnl" sz="3000" b="1" dirty="0" smtClean="0"/>
              <a:t> le plus </a:t>
            </a:r>
            <a:r>
              <a:rPr lang="en-GB" altLang="es-ES_tradnl" sz="3000" b="1" dirty="0" err="1" smtClean="0"/>
              <a:t>rapidement</a:t>
            </a:r>
            <a:r>
              <a:rPr lang="en-GB" altLang="es-ES_tradnl" sz="3000" b="1" dirty="0" smtClean="0"/>
              <a:t> possible à</a:t>
            </a:r>
          </a:p>
          <a:p>
            <a:pPr marL="266700" indent="-266700" eaLnBrk="1" hangingPunct="1"/>
            <a:endParaRPr lang="en-GB" altLang="es-ES_tradnl" b="1" dirty="0" smtClean="0"/>
          </a:p>
          <a:p>
            <a:pPr marL="809625" lvl="2" indent="-182563" eaLnBrk="1" hangingPunct="1"/>
            <a:r>
              <a:rPr lang="en-US" altLang="es-ES_tradnl" sz="2800" dirty="0" smtClean="0">
                <a:solidFill>
                  <a:srgbClr val="FF0000"/>
                </a:solidFill>
              </a:rPr>
              <a:t>Marie-Françoise </a:t>
            </a:r>
            <a:r>
              <a:rPr lang="en-US" altLang="es-ES_tradnl" sz="2800" dirty="0" err="1" smtClean="0">
                <a:solidFill>
                  <a:srgbClr val="FF0000"/>
                </a:solidFill>
              </a:rPr>
              <a:t>Sherratt</a:t>
            </a:r>
            <a:r>
              <a:rPr lang="en-US" altLang="es-ES_tradnl" sz="2800" dirty="0">
                <a:solidFill>
                  <a:srgbClr val="FF0000"/>
                </a:solidFill>
              </a:rPr>
              <a:t>-Roux </a:t>
            </a:r>
            <a:endParaRPr lang="en-US" altLang="es-ES_tradnl" sz="2800" dirty="0" smtClean="0">
              <a:solidFill>
                <a:srgbClr val="FF0000"/>
              </a:solidFill>
            </a:endParaRPr>
          </a:p>
          <a:p>
            <a:pPr marL="809625" lvl="2" indent="-182563" eaLnBrk="1" hangingPunct="1"/>
            <a:r>
              <a:rPr lang="en-US" altLang="es-ES_tradnl" sz="2800" b="1" dirty="0" smtClean="0">
                <a:solidFill>
                  <a:srgbClr val="FF0000"/>
                </a:solidFill>
              </a:rPr>
              <a:t>marie-francoise.sherratt@ifsttar.fr</a:t>
            </a:r>
            <a:endParaRPr lang="en-US" altLang="es-ES_tradnl" sz="2800" b="1" dirty="0">
              <a:solidFill>
                <a:srgbClr val="FF0000"/>
              </a:solidFill>
            </a:endParaRPr>
          </a:p>
        </p:txBody>
      </p:sp>
      <p:pic>
        <p:nvPicPr>
          <p:cNvPr id="11" name="Imag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138" y="6235197"/>
            <a:ext cx="1122363" cy="443919"/>
          </a:xfrm>
          <a:prstGeom prst="rect">
            <a:avLst/>
          </a:prstGeom>
        </p:spPr>
      </p:pic>
      <p:pic>
        <p:nvPicPr>
          <p:cNvPr id="12" name="Image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9100" y="6307700"/>
            <a:ext cx="1619207" cy="298915"/>
          </a:xfrm>
          <a:prstGeom prst="rect">
            <a:avLst/>
          </a:prstGeom>
        </p:spPr>
      </p:pic>
      <p:sp>
        <p:nvSpPr>
          <p:cNvPr id="8" name="ZoneTexte 5"/>
          <p:cNvSpPr txBox="1">
            <a:spLocks noChangeArrowheads="1"/>
          </p:cNvSpPr>
          <p:nvPr/>
        </p:nvSpPr>
        <p:spPr bwMode="auto">
          <a:xfrm>
            <a:off x="3381375" y="6295000"/>
            <a:ext cx="2341563" cy="398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fr-FR" sz="1200" dirty="0" smtClean="0">
                <a:solidFill>
                  <a:srgbClr val="154C85"/>
                </a:solidFill>
                <a:cs typeface="Arial" charset="0"/>
              </a:rPr>
              <a:t>Titre - Date – N° page </a:t>
            </a:r>
            <a:endParaRPr lang="fr-FR" sz="1200" dirty="0">
              <a:solidFill>
                <a:srgbClr val="154C85"/>
              </a:solidFill>
              <a:cs typeface="Arial" charset="0"/>
            </a:endParaRPr>
          </a:p>
        </p:txBody>
      </p:sp>
      <p:pic>
        <p:nvPicPr>
          <p:cNvPr id="9" name="Imag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575" y="93662"/>
            <a:ext cx="1139725" cy="1461422"/>
          </a:xfrm>
          <a:prstGeom prst="rect">
            <a:avLst/>
          </a:prstGeom>
        </p:spPr>
      </p:pic>
      <p:sp>
        <p:nvSpPr>
          <p:cNvPr id="10" name="ZoneTexte 14"/>
          <p:cNvSpPr txBox="1">
            <a:spLocks noChangeArrowheads="1"/>
          </p:cNvSpPr>
          <p:nvPr/>
        </p:nvSpPr>
        <p:spPr bwMode="auto">
          <a:xfrm>
            <a:off x="1270000" y="112712"/>
            <a:ext cx="70231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3000" b="1" dirty="0" smtClean="0">
                <a:solidFill>
                  <a:srgbClr val="154C85"/>
                </a:solidFill>
              </a:rPr>
              <a:t>Cliquer pour ajouter un titre</a:t>
            </a:r>
            <a:endParaRPr lang="fr-FR" sz="3000" b="1" dirty="0">
              <a:solidFill>
                <a:srgbClr val="154C8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1166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dele_powerpoint_PCN">
  <a:themeElements>
    <a:clrScheme name="Personnalisée 5">
      <a:dk1>
        <a:sysClr val="windowText" lastClr="000000"/>
      </a:dk1>
      <a:lt1>
        <a:sysClr val="window" lastClr="FFFFFF"/>
      </a:lt1>
      <a:dk2>
        <a:srgbClr val="143047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Office Classique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modele_powerpoint_PCN</Template>
  <TotalTime>69</TotalTime>
  <Words>227</Words>
  <Application>Microsoft Office PowerPoint</Application>
  <PresentationFormat>Affichage à l'écran (4:3)</PresentationFormat>
  <Paragraphs>45</Paragraphs>
  <Slides>5</Slides>
  <Notes>4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6" baseType="lpstr">
      <vt:lpstr>modele_powerpoint_PCN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SHERRATT-ROUX Marie-Francoise</dc:creator>
  <cp:lastModifiedBy>SHERRATT-ROUX Marie-Francoise</cp:lastModifiedBy>
  <cp:revision>12</cp:revision>
  <cp:lastPrinted>2011-10-07T10:05:47Z</cp:lastPrinted>
  <dcterms:created xsi:type="dcterms:W3CDTF">2015-09-03T14:24:53Z</dcterms:created>
  <dcterms:modified xsi:type="dcterms:W3CDTF">2015-09-03T16:43:58Z</dcterms:modified>
</cp:coreProperties>
</file>