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718300" cy="9855200"/>
  <p:custShowLst>
    <p:custShow name="PSU Summer Session 2014" id="0">
      <p:sldLst>
        <p:sld r:id="rId2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F"/>
    <a:srgbClr val="FFFF7D"/>
    <a:srgbClr val="FFFFAB"/>
    <a:srgbClr val="FFFFC1"/>
    <a:srgbClr val="FFFFB9"/>
    <a:srgbClr val="FFFFEB"/>
    <a:srgbClr val="FFFFC9"/>
    <a:srgbClr val="FFFFA3"/>
    <a:srgbClr val="FFFFDD"/>
    <a:srgbClr val="808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7" autoAdjust="0"/>
  </p:normalViewPr>
  <p:slideViewPr>
    <p:cSldViewPr>
      <p:cViewPr varScale="1">
        <p:scale>
          <a:sx n="125" d="100"/>
          <a:sy n="125" d="100"/>
        </p:scale>
        <p:origin x="8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1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0C4A-C299-4AA6-A02B-31B08F5DD60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9950"/>
            <a:ext cx="53752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8E4AD4-24A6-43F5-BC67-4C32F3797F7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E3776186-ED0D-446F-9605-1996021512B6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719138" y="44450"/>
            <a:ext cx="1871662" cy="86360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eaLnBrk="1" hangingPunct="1">
              <a:defRPr/>
            </a:pPr>
            <a:r>
              <a:rPr lang="fr-FR" sz="2000" dirty="0">
                <a:solidFill>
                  <a:schemeClr val="bg1"/>
                </a:solidFill>
              </a:rPr>
              <a:t>Organisation logo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61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1EB7-DC8A-492A-B717-FBAF575EEF0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5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D1BFE9-3546-4D6E-A664-A7FA25D631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103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BD4F91-DB31-4A81-92EF-03B5837F826B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1"/>
          <p:cNvSpPr>
            <a:spLocks noGrp="1"/>
          </p:cNvSpPr>
          <p:nvPr>
            <p:ph idx="1"/>
          </p:nvPr>
        </p:nvSpPr>
        <p:spPr>
          <a:xfrm>
            <a:off x="0" y="1268760"/>
            <a:ext cx="9108504" cy="504056"/>
          </a:xfrm>
        </p:spPr>
        <p:txBody>
          <a:bodyPr/>
          <a:lstStyle/>
          <a:p>
            <a:r>
              <a:rPr lang="en-US" altLang="en-US" sz="1600" b="1" dirty="0" smtClean="0">
                <a:solidFill>
                  <a:srgbClr val="0070C0"/>
                </a:solidFill>
              </a:rPr>
              <a:t>Company name		</a:t>
            </a:r>
            <a:r>
              <a:rPr lang="en-US" altLang="en-US" sz="1600" b="1" dirty="0" smtClean="0">
                <a:solidFill>
                  <a:srgbClr val="00B0F0"/>
                </a:solidFill>
              </a:rPr>
              <a:t>Contact name	Email	Telephone number</a:t>
            </a:r>
            <a:endParaRPr lang="en-US" altLang="en-US" sz="2000" b="1" dirty="0" smtClean="0">
              <a:solidFill>
                <a:srgbClr val="00B0F0"/>
              </a:solidFill>
            </a:endParaRPr>
          </a:p>
        </p:txBody>
      </p:sp>
      <p:sp>
        <p:nvSpPr>
          <p:cNvPr id="5123" name="Titre 2"/>
          <p:cNvSpPr>
            <a:spLocks noGrp="1"/>
          </p:cNvSpPr>
          <p:nvPr>
            <p:ph type="title"/>
          </p:nvPr>
        </p:nvSpPr>
        <p:spPr>
          <a:xfrm>
            <a:off x="2627313" y="0"/>
            <a:ext cx="6516687" cy="981075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bg1"/>
                </a:solidFill>
              </a:rPr>
              <a:t>  General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700808"/>
            <a:ext cx="2515432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Targeted topics </a:t>
            </a:r>
            <a:endParaRPr lang="en-US" sz="20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35288" y="162880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srgbClr val="FF0000"/>
                </a:solidFill>
              </a:rPr>
              <a:t>Choisir</a:t>
            </a:r>
            <a:r>
              <a:rPr lang="en-US" sz="1000" i="1" dirty="0" smtClean="0">
                <a:solidFill>
                  <a:srgbClr val="FF0000"/>
                </a:solidFill>
              </a:rPr>
              <a:t> au maximum 3 </a:t>
            </a:r>
            <a:r>
              <a:rPr lang="en-US" sz="1000" i="1" dirty="0" err="1" smtClean="0">
                <a:solidFill>
                  <a:srgbClr val="FF0000"/>
                </a:solidFill>
              </a:rPr>
              <a:t>lignes</a:t>
            </a:r>
            <a:r>
              <a:rPr lang="en-US" sz="1000" i="1" dirty="0" smtClean="0">
                <a:solidFill>
                  <a:srgbClr val="FF0000"/>
                </a:solidFill>
              </a:rPr>
              <a:t> et </a:t>
            </a:r>
            <a:r>
              <a:rPr lang="en-US" sz="1000" i="1" dirty="0" err="1" smtClean="0">
                <a:solidFill>
                  <a:srgbClr val="FF0000"/>
                </a:solidFill>
              </a:rPr>
              <a:t>supprimer</a:t>
            </a:r>
            <a:r>
              <a:rPr lang="en-US" sz="1000" i="1" dirty="0" smtClean="0">
                <a:solidFill>
                  <a:srgbClr val="FF0000"/>
                </a:solidFill>
              </a:rPr>
              <a:t> les </a:t>
            </a:r>
            <a:r>
              <a:rPr lang="en-US" sz="1000" i="1" dirty="0" err="1" smtClean="0">
                <a:solidFill>
                  <a:srgbClr val="FF0000"/>
                </a:solidFill>
              </a:rPr>
              <a:t>lignes</a:t>
            </a:r>
            <a:r>
              <a:rPr lang="en-US" sz="1000" i="1" dirty="0" smtClean="0">
                <a:solidFill>
                  <a:srgbClr val="FF0000"/>
                </a:solidFill>
              </a:rPr>
              <a:t> non </a:t>
            </a:r>
            <a:r>
              <a:rPr lang="en-US" sz="1000" i="1" dirty="0" err="1" smtClean="0">
                <a:solidFill>
                  <a:srgbClr val="FF0000"/>
                </a:solidFill>
              </a:rPr>
              <a:t>sélectionnées</a:t>
            </a:r>
            <a:r>
              <a:rPr lang="en-US" sz="1000" i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800" i="1" dirty="0" smtClean="0">
                <a:solidFill>
                  <a:srgbClr val="FF0000"/>
                </a:solidFill>
              </a:rPr>
              <a:t>La presentation sera </a:t>
            </a:r>
            <a:r>
              <a:rPr lang="en-US" sz="800" i="1" dirty="0" err="1" smtClean="0">
                <a:solidFill>
                  <a:srgbClr val="FF0000"/>
                </a:solidFill>
              </a:rPr>
              <a:t>en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</a:rPr>
              <a:t>Français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</a:rPr>
              <a:t>si</a:t>
            </a:r>
            <a:r>
              <a:rPr lang="en-US" sz="800" i="1" dirty="0" smtClean="0">
                <a:solidFill>
                  <a:srgbClr val="FF0000"/>
                </a:solidFill>
              </a:rPr>
              <a:t> possible </a:t>
            </a:r>
            <a:r>
              <a:rPr lang="en-US" sz="800" i="1" dirty="0" err="1" smtClean="0">
                <a:solidFill>
                  <a:srgbClr val="FF0000"/>
                </a:solidFill>
              </a:rPr>
              <a:t>mais</a:t>
            </a:r>
            <a:r>
              <a:rPr lang="en-US" sz="800" i="1" dirty="0" smtClean="0">
                <a:solidFill>
                  <a:srgbClr val="FF0000"/>
                </a:solidFill>
              </a:rPr>
              <a:t> les planches </a:t>
            </a:r>
            <a:r>
              <a:rPr lang="en-US" sz="800" i="1" dirty="0" err="1" smtClean="0">
                <a:solidFill>
                  <a:srgbClr val="FF0000"/>
                </a:solidFill>
              </a:rPr>
              <a:t>doivent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</a:rPr>
              <a:t>être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</a:rPr>
              <a:t>en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</a:rPr>
              <a:t>Anglais</a:t>
            </a:r>
            <a:r>
              <a:rPr lang="en-US" sz="800" i="1" dirty="0" smtClean="0">
                <a:solidFill>
                  <a:srgbClr val="FF0000"/>
                </a:solidFill>
              </a:rPr>
              <a:t> car </a:t>
            </a:r>
            <a:r>
              <a:rPr lang="en-US" sz="800" i="1" dirty="0" err="1" smtClean="0">
                <a:solidFill>
                  <a:srgbClr val="FF0000"/>
                </a:solidFill>
              </a:rPr>
              <a:t>elles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</a:rPr>
              <a:t>seront</a:t>
            </a:r>
            <a:r>
              <a:rPr lang="en-US" sz="800" i="1" dirty="0" smtClean="0">
                <a:solidFill>
                  <a:srgbClr val="FF0000"/>
                </a:solidFill>
              </a:rPr>
              <a:t> </a:t>
            </a:r>
            <a:r>
              <a:rPr lang="en-US" sz="800" i="1" dirty="0" err="1" smtClean="0">
                <a:solidFill>
                  <a:srgbClr val="FF0000"/>
                </a:solidFill>
              </a:rPr>
              <a:t>publiées</a:t>
            </a:r>
            <a:r>
              <a:rPr lang="en-US" sz="800" i="1" dirty="0" smtClean="0">
                <a:solidFill>
                  <a:srgbClr val="FF0000"/>
                </a:solidFill>
              </a:rPr>
              <a:t>.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467544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116632"/>
            <a:ext cx="1057275" cy="742950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43540"/>
              </p:ext>
            </p:extLst>
          </p:nvPr>
        </p:nvGraphicFramePr>
        <p:xfrm>
          <a:off x="107504" y="2132856"/>
          <a:ext cx="9001000" cy="4593440"/>
        </p:xfrm>
        <a:graphic>
          <a:graphicData uri="http://schemas.openxmlformats.org/drawingml/2006/table">
            <a:tbl>
              <a:tblPr/>
              <a:tblGrid>
                <a:gridCol w="2391036"/>
                <a:gridCol w="6314548"/>
                <a:gridCol w="295416"/>
              </a:tblGrid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SU-INFRA01-2018-2019-2020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Prevention, detection, response and mitigation of combined physical and cyber threats to critical infrastructure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SU-DRS01-2018-2019-2020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Human factors, and social, societal, and organisational aspects for disaster-resilient societies 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573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SU-DRS02-2018-2019-2020 sub-topic 1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Technologies for first responders - sub-topic 1: Victim detection technologies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SU-DRS02-2018-2019-2020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-topic 4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Technologies for first responders - sub-topic 4: Open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2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SU-DRS03-2018-2019-2020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-topic 1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Pre-normative research and demonstration for 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disasterresilient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societies - </a:t>
                      </a:r>
                      <a:b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sub-topic 1: Pre-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standardisation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for the security of water supply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3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SU-FCT01-2018-2019-2020 - sub-topic 1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Human factors, and social, societal, and organisational aspects to solve issues in fighting against crime &amp; terrorism - sub-topic 1: Trafficking of human beings and child sexual exploitation – prevention, and protection of victims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0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SU-FCT01-2018-2019-2020 - sub-topic 4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Human factors, and social, societal, and organisational aspects to solve issues in fighting against crime &amp; terrorism - sub-topic 4: Open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2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SU-FCT02-2018-2019-2020 sub-topic 2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Technologies to enhance the fight against crime and terrorism - </a:t>
                      </a:r>
                      <a:b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sub-topic 2: Digital forensics in the context of criminal investigations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2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SU-FCT02-2018-2019-2020 sub-topic 4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Technologies to enhance the fight against crime and terrorism - sub-topic 4: Open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SU-FCT03-2018-2019-2020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data stream management to fight against (cyber)crime and terrorism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8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SU-BES01-2018-2019-2020 sub-topic 1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Human factors, and social, societal, and organisational aspects of border and external security - </a:t>
                      </a:r>
                      <a:b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sub-topic 1: Detecting security threats resulting from certain perceptions abroad, that deviate from the reality of the EU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SU-BES01-2018-2019-2020 sub-topic4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Human factors, and social, societal, and organisational aspects of border and external security - sub-topic 4: Open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SU-BES02-2018-2019-2020 sub-topic 1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Technologies to enhance border and external security - </a:t>
                      </a:r>
                      <a:b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sub-topic 1: Providing integrated situational awareness and applying augmented reality to border security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SU-BES02-2018-2019-2020 sub-topic 2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Technologies to enhance border and external security - </a:t>
                      </a:r>
                      <a:b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sub-topic 2: Detecting fraud, verifying document validity, and alternative technologies to identifying people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SU-BES02-2018-2019-2020 sub-topic 6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Technologies to enhance border and external security - sub-topic 6: Open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SU-BES03-EBCGA-2018-2019-2020 sub-topic 1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Demonstration of applied solutions to enhance border and external security - </a:t>
                      </a:r>
                      <a:b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sub-topic 1: Remotely piloted aircrafts &amp; underwater autonomous platforms to be used from on-board offshore patrol vessels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SU-BES03-EBCGA-2018-2019-2020 sub-topic 4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Demonstration of applied solutions to enhance border and external security - sub-topic 4: Open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SU-GM01-2018-2019-2020 sub-topic b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A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Pan-European networks of practitioners and other actors in the field of security - sub-topic b: Innovation clusters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SU-GM01-2018-2019-2020 sub-topic c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A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Pan-European networks of practitioners and other actors in the field of security - sub-topic c: Procurement agencies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SU-GM02-2018-2020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F6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Strategic pre-commercial procurements of innovative, advanced systems to support security - sub-topic 1: Common requirements specifications for innovative, advanced systems to support security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SU-GM03-2018-2019-2020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1A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Pre-commercial procurements of innovative solutions to enhance security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PCP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SU-DS01-2018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9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Cybersecurity preparedness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SU-DS04-2018-2020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5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Electrical Power and Energy System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SU-DS05-2018-2019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0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Critical sectors: Privacy Accountability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SU-ICT-01-2018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F7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Dynamic</a:t>
                      </a:r>
                      <a:r>
                        <a:rPr lang="fr-F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countering</a:t>
                      </a:r>
                      <a:r>
                        <a:rPr lang="fr-F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of cyber-</a:t>
                      </a:r>
                      <a:r>
                        <a:rPr lang="fr-FR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attacks</a:t>
                      </a:r>
                      <a:endParaRPr lang="fr-F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rgbClr val="C00000"/>
                </a:solidFill>
              </a:rPr>
              <a:t>Organisation</a:t>
            </a:r>
            <a:r>
              <a:rPr lang="en-US" altLang="en-US" sz="1800" dirty="0" smtClean="0">
                <a:solidFill>
                  <a:srgbClr val="C00000"/>
                </a:solidFill>
              </a:rPr>
              <a:t> competencies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rgbClr val="C00000"/>
                </a:solidFill>
              </a:rPr>
              <a:t>Organisation</a:t>
            </a:r>
            <a:r>
              <a:rPr lang="en-US" altLang="en-US" sz="1800" dirty="0" smtClean="0">
                <a:solidFill>
                  <a:srgbClr val="C00000"/>
                </a:solidFill>
              </a:rPr>
              <a:t> experience in the European project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The skills you can bring</a:t>
            </a:r>
          </a:p>
        </p:txBody>
      </p:sp>
      <p:sp>
        <p:nvSpPr>
          <p:cNvPr id="7171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Competencies</a:t>
            </a:r>
          </a:p>
        </p:txBody>
      </p:sp>
      <p:pic>
        <p:nvPicPr>
          <p:cNvPr id="6" name="Picture 6" descr="Horizon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99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4368" y="116632"/>
            <a:ext cx="1057275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smtClean="0">
                <a:solidFill>
                  <a:srgbClr val="C00000"/>
                </a:solidFill>
              </a:rPr>
              <a:t>Describe your project idea</a:t>
            </a:r>
          </a:p>
          <a:p>
            <a:pPr>
              <a:buClr>
                <a:schemeClr val="accent2"/>
              </a:buClr>
            </a:pPr>
            <a:endParaRPr lang="en-US" altLang="en-US" sz="180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smtClean="0">
                <a:solidFill>
                  <a:srgbClr val="C00000"/>
                </a:solidFill>
              </a:rPr>
              <a:t>List of the complementary skills you need for your consortium</a:t>
            </a: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smtClean="0"/>
              <a:t>Project idea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76600" y="325438"/>
            <a:ext cx="3078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0">
                <a:solidFill>
                  <a:srgbClr val="FFFF00"/>
                </a:solidFill>
              </a:rPr>
              <a:t>not mandatory slide</a:t>
            </a:r>
          </a:p>
        </p:txBody>
      </p:sp>
      <p:pic>
        <p:nvPicPr>
          <p:cNvPr id="6" name="Picture 6" descr="Horizon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99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4368" y="116632"/>
            <a:ext cx="1057275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4766</TotalTime>
  <Words>493</Words>
  <Application>Microsoft Office PowerPoint</Application>
  <PresentationFormat>Affichage à l'écran (4:3)</PresentationFormat>
  <Paragraphs>94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  <vt:variant>
        <vt:lpstr>Diaporamas personnalisés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Verdana</vt:lpstr>
      <vt:lpstr>Blank</vt:lpstr>
      <vt:lpstr>  General information</vt:lpstr>
      <vt:lpstr>Competencies</vt:lpstr>
      <vt:lpstr>Project idea</vt:lpstr>
      <vt:lpstr>PSU Summer Session 2014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session template - Horizon 2020 security</dc:title>
  <dc:creator>NACHEF Armand</dc:creator>
  <cp:lastModifiedBy>NACHEF Armand</cp:lastModifiedBy>
  <cp:revision>333</cp:revision>
  <cp:lastPrinted>2016-07-20T15:05:41Z</cp:lastPrinted>
  <dcterms:created xsi:type="dcterms:W3CDTF">2014-07-28T07:13:28Z</dcterms:created>
  <dcterms:modified xsi:type="dcterms:W3CDTF">2017-09-13T11:02:29Z</dcterms:modified>
</cp:coreProperties>
</file>