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9144000" cy="6858000" type="screen4x3"/>
  <p:notesSz cx="6718300" cy="9855200"/>
  <p:custShowLst>
    <p:custShow name="PSU Summer Session 2014" id="0">
      <p:sldLst>
        <p:sld r:id="rId2"/>
      </p:sldLst>
    </p:custShow>
  </p:custShow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3F"/>
    <a:srgbClr val="FFFF7D"/>
    <a:srgbClr val="FFFFC1"/>
    <a:srgbClr val="FFFFAB"/>
    <a:srgbClr val="FFFFB9"/>
    <a:srgbClr val="FFFFEB"/>
    <a:srgbClr val="FFFFC9"/>
    <a:srgbClr val="FFFFA3"/>
    <a:srgbClr val="FFFFDD"/>
    <a:srgbClr val="808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63397" autoAdjust="0"/>
  </p:normalViewPr>
  <p:slideViewPr>
    <p:cSldViewPr>
      <p:cViewPr varScale="1">
        <p:scale>
          <a:sx n="84" d="100"/>
          <a:sy n="84" d="100"/>
        </p:scale>
        <p:origin x="20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41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0C4A-C299-4AA6-A02B-31B08F5DD60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248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79950"/>
            <a:ext cx="5375275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58E4AD4-24A6-43F5-BC67-4C32F3797F7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876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SU-BES01-2018-2019-2020: </a:t>
            </a:r>
            <a:r>
              <a:rPr lang="en-US" sz="120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Sub-topic 2: [2019] 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Modelling, predicting, and dealing with migration flows to avoid tensions and violence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SU-BES01-2018-2019-2020: </a:t>
            </a:r>
            <a:r>
              <a:rPr lang="en-US" sz="120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Sub-topic open</a:t>
            </a:r>
            <a:endParaRPr lang="en-US" sz="12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SU-BES02-2018-2019-2020: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Sub-topic 3: [2019] 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Security on-board passenger ships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SU-BES02-2018-2019-2020: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Sub-topic 4: [2019] </a:t>
            </a:r>
            <a:r>
              <a:rPr lang="en-US" sz="1200" i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Detecting threats in the stream of commerce without disrupting business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SU-BES02-2018-2019-2020: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Sub-topic open</a:t>
            </a:r>
            <a:endParaRPr lang="en-US" sz="12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SU-BES03-2018-2019-2020: 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Sub-topic 2: [2019] New concepts for decision support and information systems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SU-BES03-2018-2019-2020: </a:t>
            </a:r>
            <a:r>
              <a:rPr lang="en-US" sz="120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Sub-topic open</a:t>
            </a:r>
            <a:endParaRPr lang="en-US" sz="12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SU-DRS01-2018-2019-2020: 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factors, and social, societal, and </a:t>
            </a:r>
            <a:r>
              <a:rPr lang="en-US" sz="1200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organisational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aspects for disaster-resilient societies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SU-DRS02-2018-2019-2020: </a:t>
            </a:r>
            <a:r>
              <a:rPr lang="en-US" sz="1200" i="1" dirty="0" smtClean="0"/>
              <a:t>Sub-topic 2: [</a:t>
            </a:r>
            <a:r>
              <a:rPr lang="en-US" sz="1200" i="1" dirty="0" smtClean="0">
                <a:solidFill>
                  <a:schemeClr val="accent2"/>
                </a:solidFill>
              </a:rPr>
              <a:t>2019</a:t>
            </a:r>
            <a:r>
              <a:rPr lang="en-US" sz="1200" i="1" dirty="0" smtClean="0"/>
              <a:t>] </a:t>
            </a:r>
            <a:r>
              <a:rPr lang="en-US" sz="1200" dirty="0" smtClean="0"/>
              <a:t>Innovation for rapid and accurate pathogens detection 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SU-DRS02-2018-2019-2020: </a:t>
            </a:r>
            <a:r>
              <a:rPr lang="en-US" sz="120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Sub-topic open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Technologies for first responders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SU-DRS03-2018-2019-2020: </a:t>
            </a:r>
            <a:r>
              <a:rPr lang="en-US" sz="120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Sub-topic 2: [2019] 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Pre-</a:t>
            </a:r>
            <a:r>
              <a:rPr lang="en-US" sz="1200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standardisation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crisis management (including natural hazard and CBRN-E emergencies)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SU-DRS04-2019-2020: 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Chemical, biological, radiological and nuclear (CBRN) cluster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SU-DRS05-2019: 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Demonstration of novel concepts for the management of pandemic crises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b="1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SU-FCT01-2018-2019-2020: </a:t>
            </a:r>
            <a:r>
              <a:rPr lang="en-US" sz="120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Sub-topic 2: [2019] 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 the drivers of </a:t>
            </a:r>
            <a:r>
              <a:rPr lang="en-US" sz="1200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cybercriminality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new methods to fight it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SU-FCT01-2018-2019-2020: </a:t>
            </a:r>
            <a:r>
              <a:rPr lang="en-US" sz="120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Sub-topic open</a:t>
            </a:r>
            <a:endParaRPr lang="en-US" sz="12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SU-FCT02-2018-2019-2020: </a:t>
            </a:r>
            <a:r>
              <a:rPr lang="en-US" sz="120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Sub-topic 2: [2019] 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Trace qualification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SU-FCT02-2018-2019-2020: </a:t>
            </a:r>
            <a:r>
              <a:rPr lang="en-US" sz="120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Sub-topic open</a:t>
            </a:r>
            <a:endParaRPr lang="en-US" sz="12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SU-FCT03-2018-2019-2020: 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and data stream management to fight against (cyber)crime and terrorism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SU-GM01-2018-2019-2020: 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Pan-European networks of practitioners and other actors in the field of security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SU-GM03-2018-2019-2020: 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Pre-commercial procurements of innovative solutions to enhance security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b="1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SU-DS03-2019-2020: </a:t>
            </a:r>
            <a:r>
              <a:rPr lang="en-US" sz="1200" i="1" u="none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Sub-topic</a:t>
            </a:r>
            <a:r>
              <a:rPr lang="en-US" sz="120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1: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Protecting citizens' security, privacy and personal data protection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SU-DS03-2019-2020: </a:t>
            </a:r>
            <a:r>
              <a:rPr lang="en-US" sz="1200" b="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Sub-topic 2:</a:t>
            </a:r>
            <a:r>
              <a:rPr lang="en-US" sz="12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Small and Medium-sized Enterprises and Micro Enterprises (</a:t>
            </a:r>
            <a:r>
              <a:rPr lang="en-US" sz="1200" b="0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SMEs&amp;MEs</a:t>
            </a:r>
            <a:r>
              <a:rPr lang="en-US" sz="12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defenders</a:t>
            </a:r>
            <a:endParaRPr lang="en-US" sz="12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SU-DS05-2018-2019: </a:t>
            </a:r>
            <a:r>
              <a:rPr lang="en-GB" i="1" dirty="0" smtClean="0">
                <a:solidFill>
                  <a:schemeClr val="tx2"/>
                </a:solidFill>
              </a:rPr>
              <a:t>Sub-topic a (2019): </a:t>
            </a:r>
            <a:r>
              <a:rPr lang="en-GB" i="0" dirty="0" smtClean="0">
                <a:solidFill>
                  <a:schemeClr val="tx2"/>
                </a:solidFill>
              </a:rPr>
              <a:t>Digital security and privacy in multimodal transport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SU-DS05-2018-2019: </a:t>
            </a:r>
            <a:r>
              <a:rPr lang="en-GB" i="1" dirty="0" smtClean="0">
                <a:solidFill>
                  <a:schemeClr val="tx2"/>
                </a:solidFill>
              </a:rPr>
              <a:t>Sub-topic b (2019): </a:t>
            </a:r>
            <a:r>
              <a:rPr lang="en-GB" i="0" dirty="0" smtClean="0">
                <a:solidFill>
                  <a:schemeClr val="tx2"/>
                </a:solidFill>
              </a:rPr>
              <a:t>Digital security and privacy in healthcare ecosystem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GB" sz="1200" b="1" kern="1200" dirty="0" smtClean="0">
              <a:solidFill>
                <a:schemeClr val="accent1">
                  <a:lumMod val="75000"/>
                </a:schemeClr>
              </a:solidFill>
              <a:latin typeface="Arial" charset="0"/>
              <a:ea typeface="MS PGothic" pitchFamily="34" charset="-128"/>
              <a:cs typeface="MS PGothic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MS PGothic" pitchFamily="34" charset="-128"/>
                <a:cs typeface="MS PGothic" charset="0"/>
              </a:rPr>
              <a:t>SU-INFRA01-2018-2019-2020: </a:t>
            </a:r>
            <a:r>
              <a:rPr lang="en-US" sz="1200" b="0" kern="1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MS PGothic" pitchFamily="34" charset="-128"/>
                <a:cs typeface="MS PGothic" charset="0"/>
              </a:rPr>
              <a:t>Combined physical and </a:t>
            </a:r>
            <a:r>
              <a:rPr lang="en-US" sz="1200" b="0" kern="120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MS PGothic" pitchFamily="34" charset="-128"/>
                <a:cs typeface="MS PGothic" charset="0"/>
              </a:rPr>
              <a:t>cyber threats</a:t>
            </a:r>
            <a:endParaRPr lang="en-US" sz="1200" b="1" i="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SU-INFRA02-2019: 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Security for smart and safe cities, including for public spaces</a:t>
            </a:r>
            <a:endParaRPr lang="en-US" sz="1200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altLang="en-US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3213F97-02C9-4CFB-9A29-A5303880AB3F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82468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B13849A-D0E5-4047-B2DD-0671A5DBBBE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672433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F6E904-8CAA-40C1-9784-2CA241491EBD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003971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68313" y="6659563"/>
            <a:ext cx="611187" cy="198437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07950" y="44450"/>
            <a:ext cx="576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E3776186-ED0D-446F-9605-1996021512B6}" type="slidenum">
              <a:rPr lang="en-GB" altLang="en-US" sz="1400" b="1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‹N°›</a:t>
            </a:fld>
            <a:endParaRPr lang="en-GB" altLang="en-US" sz="1400" b="1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26188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A1EB7-DC8A-492A-B717-FBAF575EEF0C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950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065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8D1BFE9-3546-4D6E-A664-A7FA25D6313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468313" y="6659563"/>
            <a:ext cx="611187" cy="198437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1036" name="TextBox 2"/>
          <p:cNvSpPr txBox="1">
            <a:spLocks noChangeArrowheads="1"/>
          </p:cNvSpPr>
          <p:nvPr/>
        </p:nvSpPr>
        <p:spPr bwMode="auto">
          <a:xfrm>
            <a:off x="107950" y="44450"/>
            <a:ext cx="576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34BD4F91-DB31-4A81-92EF-03B5837F826B}" type="slidenum">
              <a:rPr lang="en-GB" altLang="en-US" sz="1400" b="1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‹N°›</a:t>
            </a:fld>
            <a:endParaRPr lang="en-GB" altLang="en-US" sz="1400" b="1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</p:sldLayoutIdLst>
  <p:timing>
    <p:tnLst>
      <p:par>
        <p:cTn id="1" dur="indefinite" restart="never" nodeType="tmRoot"/>
      </p:par>
    </p:tnLst>
  </p:timing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MS PGothic" pitchFamily="34" charset="-128"/>
          <a:cs typeface="MS PGothic" charset="0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rizon2020.gouv.fr/agrandissement_media.php?media=32990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1"/>
          <p:cNvSpPr>
            <a:spLocks noGrp="1"/>
          </p:cNvSpPr>
          <p:nvPr>
            <p:ph idx="1"/>
          </p:nvPr>
        </p:nvSpPr>
        <p:spPr>
          <a:xfrm>
            <a:off x="32772" y="1412776"/>
            <a:ext cx="9108504" cy="1584176"/>
          </a:xfrm>
        </p:spPr>
        <p:txBody>
          <a:bodyPr/>
          <a:lstStyle/>
          <a:p>
            <a:r>
              <a:rPr lang="en-US" altLang="en-US" sz="1600" b="1" dirty="0" smtClean="0">
                <a:solidFill>
                  <a:srgbClr val="0070C0"/>
                </a:solidFill>
              </a:rPr>
              <a:t>Company name		</a:t>
            </a:r>
            <a:endParaRPr lang="en-US" altLang="en-US" sz="1600" b="1" dirty="0" smtClean="0">
              <a:solidFill>
                <a:srgbClr val="0070C0"/>
              </a:solidFill>
            </a:endParaRPr>
          </a:p>
          <a:p>
            <a:endParaRPr lang="en-US" altLang="en-US" sz="1600" b="1" dirty="0" smtClean="0">
              <a:solidFill>
                <a:srgbClr val="00B0F0"/>
              </a:solidFill>
            </a:endParaRPr>
          </a:p>
          <a:p>
            <a:r>
              <a:rPr lang="en-US" altLang="en-US" sz="1600" b="1" dirty="0" smtClean="0">
                <a:solidFill>
                  <a:srgbClr val="00B0F0"/>
                </a:solidFill>
              </a:rPr>
              <a:t>Contact </a:t>
            </a:r>
            <a:r>
              <a:rPr lang="en-US" altLang="en-US" sz="1600" b="1" dirty="0" smtClean="0">
                <a:solidFill>
                  <a:srgbClr val="00B0F0"/>
                </a:solidFill>
              </a:rPr>
              <a:t>name	</a:t>
            </a:r>
            <a:endParaRPr lang="en-US" altLang="en-US" sz="1600" b="1" dirty="0" smtClean="0">
              <a:solidFill>
                <a:srgbClr val="00B0F0"/>
              </a:solidFill>
            </a:endParaRPr>
          </a:p>
          <a:p>
            <a:r>
              <a:rPr lang="en-US" altLang="en-US" sz="1600" b="1" dirty="0" smtClean="0">
                <a:solidFill>
                  <a:srgbClr val="00B0F0"/>
                </a:solidFill>
              </a:rPr>
              <a:t>Email</a:t>
            </a:r>
            <a:r>
              <a:rPr lang="en-US" altLang="en-US" sz="1600" b="1" dirty="0" smtClean="0">
                <a:solidFill>
                  <a:srgbClr val="00B0F0"/>
                </a:solidFill>
              </a:rPr>
              <a:t>	</a:t>
            </a:r>
            <a:endParaRPr lang="en-US" altLang="en-US" sz="1600" b="1" dirty="0" smtClean="0">
              <a:solidFill>
                <a:srgbClr val="00B0F0"/>
              </a:solidFill>
            </a:endParaRPr>
          </a:p>
          <a:p>
            <a:r>
              <a:rPr lang="en-US" altLang="en-US" sz="1600" b="1" dirty="0" smtClean="0">
                <a:solidFill>
                  <a:srgbClr val="00B0F0"/>
                </a:solidFill>
              </a:rPr>
              <a:t>Telephone </a:t>
            </a:r>
            <a:r>
              <a:rPr lang="en-US" altLang="en-US" sz="1600" b="1" dirty="0" smtClean="0">
                <a:solidFill>
                  <a:srgbClr val="00B0F0"/>
                </a:solidFill>
              </a:rPr>
              <a:t>number</a:t>
            </a:r>
            <a:endParaRPr lang="en-US" altLang="en-US" sz="2000" b="1" dirty="0" smtClean="0">
              <a:solidFill>
                <a:srgbClr val="00B0F0"/>
              </a:solidFill>
            </a:endParaRPr>
          </a:p>
        </p:txBody>
      </p:sp>
      <p:sp>
        <p:nvSpPr>
          <p:cNvPr id="5123" name="Titre 2"/>
          <p:cNvSpPr>
            <a:spLocks noGrp="1"/>
          </p:cNvSpPr>
          <p:nvPr>
            <p:ph type="title"/>
          </p:nvPr>
        </p:nvSpPr>
        <p:spPr>
          <a:xfrm>
            <a:off x="2627313" y="0"/>
            <a:ext cx="6516687" cy="981075"/>
          </a:xfrm>
        </p:spPr>
        <p:txBody>
          <a:bodyPr/>
          <a:lstStyle/>
          <a:p>
            <a:r>
              <a:rPr lang="en-US" altLang="en-US" sz="2800" dirty="0" smtClean="0">
                <a:solidFill>
                  <a:schemeClr val="bg1"/>
                </a:solidFill>
              </a:rPr>
              <a:t>  General information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3224009"/>
            <a:ext cx="2515432" cy="4001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Targeted topics </a:t>
            </a:r>
            <a:endParaRPr lang="en-US" sz="2000" b="1" dirty="0">
              <a:ln w="12700">
                <a:solidFill>
                  <a:srgbClr val="0070C0"/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5536" y="3584049"/>
            <a:ext cx="7560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Choisir les topics qui vous intéresse parmi ceux qui décrits ans les notes de cette planche</a:t>
            </a:r>
            <a:endParaRPr lang="fr-FR" sz="800" i="1" dirty="0">
              <a:solidFill>
                <a:srgbClr val="FF0000"/>
              </a:solidFill>
            </a:endParaRPr>
          </a:p>
        </p:txBody>
      </p:sp>
      <p:sp>
        <p:nvSpPr>
          <p:cNvPr id="8" name="AutoShape 2" descr="Résultat de recherche d'images pour &quot;horizon 2020&quot;"/>
          <p:cNvSpPr>
            <a:spLocks noChangeAspect="1" noChangeArrowheads="1"/>
          </p:cNvSpPr>
          <p:nvPr/>
        </p:nvSpPr>
        <p:spPr bwMode="auto">
          <a:xfrm>
            <a:off x="467544" y="4766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Image 8" descr="H2020-PCN-Securite">
            <a:hlinkClick r:id="rId3" tgtFrame="&quot;_blank_&quot;" tooltip="&quot;H2020-PCN-Securite (ouverture de l'image agrandie dans une nouvelle fenêtre)&quot;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69965"/>
            <a:ext cx="1184275" cy="7880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H2020-PCN-TIC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021288"/>
            <a:ext cx="1108710" cy="7848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84213" y="68263"/>
            <a:ext cx="1582737" cy="863600"/>
          </a:xfrm>
          <a:prstGeom prst="rect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en-US" smtClean="0">
                <a:solidFill>
                  <a:schemeClr val="bg1"/>
                </a:solidFill>
              </a:rPr>
              <a:t>Organisation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1"/>
          <p:cNvSpPr>
            <a:spLocks noGrp="1"/>
          </p:cNvSpPr>
          <p:nvPr>
            <p:ph idx="1"/>
          </p:nvPr>
        </p:nvSpPr>
        <p:spPr>
          <a:xfrm>
            <a:off x="539750" y="1954213"/>
            <a:ext cx="8229600" cy="1762125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altLang="en-US" sz="1800" dirty="0" err="1" smtClean="0">
                <a:solidFill>
                  <a:srgbClr val="C00000"/>
                </a:solidFill>
              </a:rPr>
              <a:t>Organisation</a:t>
            </a:r>
            <a:r>
              <a:rPr lang="en-US" altLang="en-US" sz="1800" dirty="0" smtClean="0">
                <a:solidFill>
                  <a:srgbClr val="C00000"/>
                </a:solidFill>
              </a:rPr>
              <a:t> competencies</a:t>
            </a:r>
          </a:p>
          <a:p>
            <a:pPr>
              <a:buClr>
                <a:schemeClr val="accent2"/>
              </a:buClr>
            </a:pPr>
            <a:endParaRPr lang="en-US" altLang="en-US" sz="1800" dirty="0" smtClean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 err="1" smtClean="0">
                <a:solidFill>
                  <a:srgbClr val="C00000"/>
                </a:solidFill>
              </a:rPr>
              <a:t>Organisation</a:t>
            </a:r>
            <a:r>
              <a:rPr lang="en-US" altLang="en-US" sz="1800" dirty="0" smtClean="0">
                <a:solidFill>
                  <a:srgbClr val="C00000"/>
                </a:solidFill>
              </a:rPr>
              <a:t> experience in the European project</a:t>
            </a:r>
          </a:p>
          <a:p>
            <a:pPr>
              <a:buClr>
                <a:schemeClr val="accent2"/>
              </a:buClr>
            </a:pPr>
            <a:endParaRPr lang="en-US" altLang="en-US" sz="1800" dirty="0" smtClean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 smtClean="0">
                <a:solidFill>
                  <a:srgbClr val="C00000"/>
                </a:solidFill>
              </a:rPr>
              <a:t>The skills you can bring</a:t>
            </a:r>
          </a:p>
        </p:txBody>
      </p:sp>
      <p:sp>
        <p:nvSpPr>
          <p:cNvPr id="7171" name="Titre 2"/>
          <p:cNvSpPr>
            <a:spLocks noGrp="1"/>
          </p:cNvSpPr>
          <p:nvPr>
            <p:ph type="title"/>
          </p:nvPr>
        </p:nvSpPr>
        <p:spPr>
          <a:xfrm>
            <a:off x="827088" y="1052513"/>
            <a:ext cx="8229600" cy="936625"/>
          </a:xfrm>
        </p:spPr>
        <p:txBody>
          <a:bodyPr/>
          <a:lstStyle/>
          <a:p>
            <a:r>
              <a:rPr lang="en-US" altLang="en-US" dirty="0" smtClean="0"/>
              <a:t>Competencies</a:t>
            </a:r>
          </a:p>
        </p:txBody>
      </p:sp>
      <p:pic>
        <p:nvPicPr>
          <p:cNvPr id="6" name="Picture 6" descr="Horizon 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9928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684213" y="68263"/>
            <a:ext cx="1582737" cy="863600"/>
          </a:xfrm>
          <a:prstGeom prst="rect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en-US" smtClean="0">
                <a:solidFill>
                  <a:schemeClr val="bg1"/>
                </a:solidFill>
              </a:rPr>
              <a:t>Organisation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1"/>
          <p:cNvSpPr>
            <a:spLocks noGrp="1"/>
          </p:cNvSpPr>
          <p:nvPr>
            <p:ph idx="1"/>
          </p:nvPr>
        </p:nvSpPr>
        <p:spPr>
          <a:xfrm>
            <a:off x="539750" y="1954213"/>
            <a:ext cx="8229600" cy="1762125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altLang="en-US" sz="1800" smtClean="0">
                <a:solidFill>
                  <a:srgbClr val="C00000"/>
                </a:solidFill>
              </a:rPr>
              <a:t>Describe your project idea</a:t>
            </a:r>
          </a:p>
          <a:p>
            <a:pPr>
              <a:buClr>
                <a:schemeClr val="accent2"/>
              </a:buClr>
            </a:pPr>
            <a:endParaRPr lang="en-US" altLang="en-US" sz="1800" smtClean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smtClean="0">
                <a:solidFill>
                  <a:srgbClr val="C00000"/>
                </a:solidFill>
              </a:rPr>
              <a:t>List of the complementary skills you need for your consortium</a:t>
            </a:r>
          </a:p>
        </p:txBody>
      </p:sp>
      <p:sp>
        <p:nvSpPr>
          <p:cNvPr id="9219" name="Titre 2"/>
          <p:cNvSpPr>
            <a:spLocks noGrp="1"/>
          </p:cNvSpPr>
          <p:nvPr>
            <p:ph type="title"/>
          </p:nvPr>
        </p:nvSpPr>
        <p:spPr>
          <a:xfrm>
            <a:off x="827088" y="1052513"/>
            <a:ext cx="8229600" cy="936625"/>
          </a:xfrm>
        </p:spPr>
        <p:txBody>
          <a:bodyPr/>
          <a:lstStyle/>
          <a:p>
            <a:r>
              <a:rPr lang="en-US" altLang="en-US" smtClean="0"/>
              <a:t>Project idea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276600" y="325438"/>
            <a:ext cx="3078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 i="0">
                <a:solidFill>
                  <a:srgbClr val="FFFF00"/>
                </a:solidFill>
              </a:rPr>
              <a:t>not mandatory slide</a:t>
            </a:r>
          </a:p>
        </p:txBody>
      </p:sp>
      <p:pic>
        <p:nvPicPr>
          <p:cNvPr id="6" name="Picture 6" descr="Horizon 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9928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84213" y="68263"/>
            <a:ext cx="1582737" cy="863600"/>
          </a:xfrm>
          <a:prstGeom prst="rect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en-US" smtClean="0">
                <a:solidFill>
                  <a:schemeClr val="bg1"/>
                </a:solidFill>
              </a:rPr>
              <a:t>Organisation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4804</TotalTime>
  <Words>385</Words>
  <Application>Microsoft Office PowerPoint</Application>
  <PresentationFormat>Affichage à l'écran (4:3)</PresentationFormat>
  <Paragraphs>56</Paragraphs>
  <Slides>3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  <vt:variant>
        <vt:lpstr>Diaporamas personnalisés</vt:lpstr>
      </vt:variant>
      <vt:variant>
        <vt:i4>1</vt:i4>
      </vt:variant>
    </vt:vector>
  </HeadingPairs>
  <TitlesOfParts>
    <vt:vector size="10" baseType="lpstr">
      <vt:lpstr>MS PGothic</vt:lpstr>
      <vt:lpstr>Arial</vt:lpstr>
      <vt:lpstr>Calibri</vt:lpstr>
      <vt:lpstr>Times New Roman</vt:lpstr>
      <vt:lpstr>Verdana</vt:lpstr>
      <vt:lpstr>Blank</vt:lpstr>
      <vt:lpstr>  General information</vt:lpstr>
      <vt:lpstr>Competencies</vt:lpstr>
      <vt:lpstr>Project idea</vt:lpstr>
      <vt:lpstr>PSU Summer Session 2014</vt:lpstr>
    </vt:vector>
  </TitlesOfParts>
  <Company>European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session template - Horizon 2020 security</dc:title>
  <dc:creator>NACHEF Armand</dc:creator>
  <cp:lastModifiedBy>NACHEF Armand</cp:lastModifiedBy>
  <cp:revision>350</cp:revision>
  <cp:lastPrinted>2016-07-20T15:05:41Z</cp:lastPrinted>
  <dcterms:created xsi:type="dcterms:W3CDTF">2014-07-28T07:13:28Z</dcterms:created>
  <dcterms:modified xsi:type="dcterms:W3CDTF">2018-11-20T13:32:02Z</dcterms:modified>
</cp:coreProperties>
</file>