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custDataLst>
    <p:tags r:id="rId8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F96A-D283-4CB2-A391-A99950E81DA7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12DF6-F4E6-456F-90A2-E7F85EBAFB9C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84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2DF6-F4E6-456F-90A2-E7F85EBAFB9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28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910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Upravte štýl predlohy podnadpisov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1043608" y="5900795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75856" y="59007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67544" y="5900795"/>
            <a:ext cx="504056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4751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9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652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800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47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229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23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44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7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77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7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043608" y="5900795"/>
            <a:ext cx="2133600" cy="365125"/>
          </a:xfrm>
          <a:prstGeom prst="rect">
            <a:avLst/>
          </a:prstGeom>
        </p:spPr>
        <p:txBody>
          <a:bodyPr/>
          <a:lstStyle/>
          <a:p>
            <a:fld id="{1FAB54EF-2E9A-465C-9718-C3CD68471FD8}" type="datetimeFigureOut">
              <a:rPr lang="sk-SK" smtClean="0"/>
              <a:t>6. 2. 2018</a:t>
            </a:fld>
            <a:endParaRPr lang="sk-SK"/>
          </a:p>
        </p:txBody>
      </p:sp>
      <p:sp>
        <p:nvSpPr>
          <p:cNvPr id="10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275856" y="59007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11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67544" y="5900795"/>
            <a:ext cx="504056" cy="365125"/>
          </a:xfrm>
          <a:prstGeom prst="rect">
            <a:avLst/>
          </a:prstGeom>
        </p:spPr>
        <p:txBody>
          <a:bodyPr/>
          <a:lstStyle/>
          <a:p>
            <a:fld id="{0173D9DA-12F4-4EAF-9179-08A706C61B2D}" type="slidenum">
              <a:rPr lang="sk-SK" smtClean="0"/>
              <a:t>‹N°›</a:t>
            </a:fld>
            <a:endParaRPr lang="sk-SK"/>
          </a:p>
        </p:txBody>
      </p:sp>
      <p:cxnSp>
        <p:nvCxnSpPr>
          <p:cNvPr id="12" name="Rovná spojnica 11"/>
          <p:cNvCxnSpPr/>
          <p:nvPr userDrawn="1"/>
        </p:nvCxnSpPr>
        <p:spPr>
          <a:xfrm>
            <a:off x="0" y="548680"/>
            <a:ext cx="81724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2"/>
          <a:stretch/>
        </p:blipFill>
        <p:spPr>
          <a:xfrm>
            <a:off x="0" y="6407834"/>
            <a:ext cx="9144000" cy="450166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644348" cy="56191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92" y="5773012"/>
            <a:ext cx="1464412" cy="6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3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448"/>
          <a:stretch/>
        </p:blipFill>
        <p:spPr>
          <a:xfrm>
            <a:off x="-36512" y="4802"/>
            <a:ext cx="10598727" cy="6858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-36512" y="1268760"/>
            <a:ext cx="918051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04" y="1590172"/>
            <a:ext cx="1986183" cy="173209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953344" y="3445355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Organization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Name Surname</a:t>
            </a:r>
          </a:p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E-mail</a:t>
            </a:r>
          </a:p>
          <a:p>
            <a:pPr algn="ctr"/>
            <a:endParaRPr lang="sk-SK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Resim 7" descr="https://ec.europa.eu/research/sme-techweb/newsletter/issue5/images/actions_insid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7" y="1695560"/>
            <a:ext cx="1584176" cy="152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sudoccitanie.eu/images/agenda/08042014111949208drapeau-europe-symbo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44329"/>
            <a:ext cx="2376264" cy="16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tr-TR" sz="2000" i="1" dirty="0" err="1">
                <a:latin typeface="Arial" pitchFamily="34" charset="0"/>
                <a:cs typeface="Arial" pitchFamily="34" charset="0"/>
              </a:rPr>
              <a:t>Give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short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information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your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organisation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previous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 EU Project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experiences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reseach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team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tr-TR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9512" y="0"/>
            <a:ext cx="8095326" cy="548680"/>
          </a:xfrm>
        </p:spPr>
        <p:txBody>
          <a:bodyPr/>
          <a:lstStyle/>
          <a:p>
            <a:pPr algn="l"/>
            <a:r>
              <a:rPr lang="en-US" sz="3600" kern="0" dirty="0" smtClean="0"/>
              <a:t>Description </a:t>
            </a:r>
            <a:r>
              <a:rPr lang="en-US" sz="3600" kern="0" dirty="0"/>
              <a:t>of the Organization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915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0"/>
            <a:ext cx="8095326" cy="548680"/>
          </a:xfrm>
        </p:spPr>
        <p:txBody>
          <a:bodyPr/>
          <a:lstStyle/>
          <a:p>
            <a:pPr algn="l"/>
            <a:r>
              <a:rPr lang="en-US" sz="3200" kern="0" dirty="0"/>
              <a:t>Please add relevant </a:t>
            </a:r>
            <a:r>
              <a:rPr lang="tr-TR" sz="3200" kern="0" smtClean="0"/>
              <a:t>2018 </a:t>
            </a:r>
            <a:r>
              <a:rPr lang="en-US" sz="3200" kern="0" dirty="0" smtClean="0"/>
              <a:t>CALL </a:t>
            </a:r>
            <a:r>
              <a:rPr lang="en-US" sz="3200" kern="0" dirty="0"/>
              <a:t>TOPIC …. </a:t>
            </a:r>
            <a:br>
              <a:rPr lang="en-US" sz="3200" kern="0" dirty="0"/>
            </a:br>
            <a:r>
              <a:rPr lang="en-US" sz="3200" kern="0" dirty="0" smtClean="0"/>
              <a:t>Please </a:t>
            </a:r>
            <a:r>
              <a:rPr lang="en-US" sz="3200" kern="0" dirty="0"/>
              <a:t>add TITLE PROJECT IDEA …. </a:t>
            </a:r>
            <a:endParaRPr lang="tr-TR" sz="3200" dirty="0"/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420688" y="1052736"/>
            <a:ext cx="8229600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GB" sz="20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Objectives:</a:t>
            </a:r>
          </a:p>
          <a:p>
            <a:pPr lvl="1">
              <a:buFont typeface="Arial" charset="0"/>
              <a:buChar char="•"/>
              <a:tabLst>
                <a:tab pos="361950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to …</a:t>
            </a:r>
          </a:p>
          <a:p>
            <a:pPr lvl="1">
              <a:buFont typeface="Arial" charset="0"/>
              <a:buChar char="•"/>
              <a:tabLst>
                <a:tab pos="361950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to …</a:t>
            </a: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tabLst>
                <a:tab pos="361950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Expected results </a:t>
            </a:r>
          </a:p>
          <a:p>
            <a:pPr lvl="1">
              <a:buFont typeface="Arial" charset="0"/>
              <a:buChar char="•"/>
              <a:tabLst>
                <a:tab pos="361950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…</a:t>
            </a:r>
          </a:p>
          <a:p>
            <a:pPr lvl="1">
              <a:buFont typeface="Arial" charset="0"/>
              <a:buChar char="•"/>
              <a:tabLst>
                <a:tab pos="361950" algn="l"/>
              </a:tabLs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1270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179512" y="0"/>
            <a:ext cx="8208912" cy="5486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Consortium </a:t>
            </a:r>
            <a:r>
              <a:rPr lang="tr-TR" sz="3200" dirty="0" smtClean="0"/>
              <a:t>–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en-US" sz="3200" dirty="0" smtClean="0"/>
              <a:t>profile </a:t>
            </a:r>
            <a:r>
              <a:rPr lang="en-US" sz="3200" dirty="0"/>
              <a:t>of known partners</a:t>
            </a:r>
            <a:r>
              <a:rPr lang="tr-TR" sz="3200" dirty="0"/>
              <a:t> and </a:t>
            </a:r>
            <a:r>
              <a:rPr lang="tr-TR" sz="3200" dirty="0" smtClean="0"/>
              <a:t>Required</a:t>
            </a:r>
            <a:r>
              <a:rPr lang="fr-FR" sz="3200" dirty="0" smtClean="0"/>
              <a:t> </a:t>
            </a:r>
            <a:r>
              <a:rPr lang="tr-TR" sz="3200" dirty="0" smtClean="0"/>
              <a:t>Partners</a:t>
            </a:r>
            <a:endParaRPr lang="tr-TR" sz="3200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20688" y="1052736"/>
            <a:ext cx="8229600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dirty="0" smtClean="0"/>
          </a:p>
          <a:p>
            <a:pPr algn="just"/>
            <a:endParaRPr lang="tr-TR" dirty="0" smtClean="0"/>
          </a:p>
        </p:txBody>
      </p:sp>
      <p:graphicFrame>
        <p:nvGraphicFramePr>
          <p:cNvPr id="5" name="Group 4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838321"/>
              </p:ext>
            </p:extLst>
          </p:nvPr>
        </p:nvGraphicFramePr>
        <p:xfrm>
          <a:off x="0" y="1371600"/>
          <a:ext cx="9143999" cy="47667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385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11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Partner Name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Role in the Project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RTD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76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SME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2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tr-TR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IND…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2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2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2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2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2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tr-T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9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0" y="764704"/>
            <a:ext cx="9144000" cy="609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vál 3"/>
          <p:cNvSpPr/>
          <p:nvPr/>
        </p:nvSpPr>
        <p:spPr>
          <a:xfrm>
            <a:off x="4590256" y="2015771"/>
            <a:ext cx="2376263" cy="237626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590257" y="3086241"/>
            <a:ext cx="243284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schemeClr val="bg1"/>
                </a:solidFill>
              </a:rPr>
              <a:t>www.seren-project.eu</a:t>
            </a:r>
            <a:endParaRPr lang="en-US" sz="2800" b="1" baseline="300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9552" y="2973071"/>
            <a:ext cx="5938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Name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Surname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Organization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Department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2400" b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el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tr-TR" sz="2400" b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-mail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Web</a:t>
            </a:r>
            <a:endParaRPr lang="sk-SK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2dfca5c97fbaf81babfd6c123d25a33e8537c1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59</Words>
  <Application>Microsoft Office PowerPoint</Application>
  <PresentationFormat>Affichage à l'écran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Motív Office</vt:lpstr>
      <vt:lpstr>Présentation PowerPoint</vt:lpstr>
      <vt:lpstr>Description of the Organization</vt:lpstr>
      <vt:lpstr>Please add relevant 2018 CALL TOPIC ….  Please add TITLE PROJECT IDEA ….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</dc:creator>
  <cp:lastModifiedBy>NACHEF Armand</cp:lastModifiedBy>
  <cp:revision>14</cp:revision>
  <dcterms:created xsi:type="dcterms:W3CDTF">2015-07-10T10:27:55Z</dcterms:created>
  <dcterms:modified xsi:type="dcterms:W3CDTF">2018-02-06T09:53:15Z</dcterms:modified>
</cp:coreProperties>
</file>