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2" r:id="rId5"/>
  </p:sldIdLst>
  <p:sldSz cx="9144000" cy="6858000" type="screen4x3"/>
  <p:notesSz cx="6718300" cy="9855200"/>
  <p:custShowLst>
    <p:custShow name="PSU Summer Session 2014" id="0">
      <p:sldLst>
        <p:sld r:id="rId2"/>
      </p:sldLst>
    </p:custShow>
  </p:custShow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3F"/>
    <a:srgbClr val="FFFF7D"/>
    <a:srgbClr val="FFFFC1"/>
    <a:srgbClr val="FFFFAB"/>
    <a:srgbClr val="FFFFB9"/>
    <a:srgbClr val="FFFFEB"/>
    <a:srgbClr val="FFFFC9"/>
    <a:srgbClr val="FFFFA3"/>
    <a:srgbClr val="FFFFDD"/>
    <a:srgbClr val="808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7" autoAdjust="0"/>
  </p:normalViewPr>
  <p:slideViewPr>
    <p:cSldViewPr>
      <p:cViewPr varScale="1">
        <p:scale>
          <a:sx n="61" d="100"/>
          <a:sy n="61" d="100"/>
        </p:scale>
        <p:origin x="6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41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99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599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0C4A-C299-4AA6-A02B-31B08F5DD60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48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79950"/>
            <a:ext cx="537527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99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599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58E4AD4-24A6-43F5-BC67-4C32F3797F7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76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en-US" smtClean="0">
              <a:latin typeface="Arial" panose="020B0604020202020204" pitchFamily="34" charset="0"/>
            </a:endParaRP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3213F97-02C9-4CFB-9A29-A5303880AB3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8246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en-US" smtClean="0">
              <a:latin typeface="Arial" panose="020B0604020202020204" pitchFamily="34" charset="0"/>
            </a:endParaRPr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B13849A-D0E5-4047-B2DD-0671A5DBBBE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72433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F6E904-8CAA-40C1-9784-2CA241491EBD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03971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F6E904-8CAA-40C1-9784-2CA241491EBD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33772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07950" y="44450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E3776186-ED0D-446F-9605-1996021512B6}" type="slidenum">
              <a:rPr lang="en-GB" altLang="en-US" sz="1400" b="1" smtClean="0">
                <a:solidFill>
                  <a:schemeClr val="bg1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‹N°›</a:t>
            </a:fld>
            <a:endParaRPr lang="en-GB" altLang="en-US" sz="1400" b="1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26188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1EB7-DC8A-492A-B717-FBAF575EEF0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50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dirty="0" smtClean="0"/>
              <a:t>Second </a:t>
            </a:r>
            <a:r>
              <a:rPr lang="fr-BE" altLang="en-US" dirty="0" err="1" smtClean="0"/>
              <a:t>level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Third level</a:t>
            </a:r>
          </a:p>
          <a:p>
            <a:pPr lvl="2"/>
            <a:r>
              <a:rPr lang="en-GB" altLang="en-US" dirty="0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06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8D1BFE9-3546-4D6E-A664-A7FA25D631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36" name="TextBox 2"/>
          <p:cNvSpPr txBox="1">
            <a:spLocks noChangeArrowheads="1"/>
          </p:cNvSpPr>
          <p:nvPr/>
        </p:nvSpPr>
        <p:spPr bwMode="auto">
          <a:xfrm>
            <a:off x="107950" y="44450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34BD4F91-DB31-4A81-92EF-03B5837F826B}" type="slidenum">
              <a:rPr lang="en-GB" altLang="en-US" sz="1400" b="1" smtClean="0">
                <a:solidFill>
                  <a:schemeClr val="bg1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‹N°›</a:t>
            </a:fld>
            <a:endParaRPr lang="en-GB" altLang="en-US" sz="1400" b="1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</p:sldLayoutIdLst>
  <p:timing>
    <p:tnLst>
      <p:par>
        <p:cTn id="1" dur="indefinite" restart="never" nodeType="tmRoot"/>
      </p:par>
    </p:tnLst>
  </p:timing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 pitchFamily="34" charset="-128"/>
          <a:cs typeface="MS PGothic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None/>
        <a:defRPr sz="2000" b="1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1"/>
          <p:cNvSpPr>
            <a:spLocks noGrp="1"/>
          </p:cNvSpPr>
          <p:nvPr>
            <p:ph idx="1"/>
          </p:nvPr>
        </p:nvSpPr>
        <p:spPr>
          <a:xfrm>
            <a:off x="171040" y="1170343"/>
            <a:ext cx="4896544" cy="1584176"/>
          </a:xfrm>
        </p:spPr>
        <p:txBody>
          <a:bodyPr/>
          <a:lstStyle/>
          <a:p>
            <a:r>
              <a:rPr lang="en-US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Nom de </a:t>
            </a:r>
            <a:r>
              <a:rPr lang="en-US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l’organisation</a:t>
            </a:r>
            <a:r>
              <a:rPr lang="en-US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	</a:t>
            </a: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Nom du contact :	</a:t>
            </a:r>
          </a:p>
          <a:p>
            <a:r>
              <a:rPr lang="en-US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 :		</a:t>
            </a:r>
            <a:endParaRPr lang="en-US" alt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Telephone :	</a:t>
            </a:r>
          </a:p>
          <a:p>
            <a:r>
              <a:rPr lang="en-US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Pays :</a:t>
            </a:r>
            <a:endParaRPr lang="en-US" altLang="en-US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3" name="Titre 2"/>
          <p:cNvSpPr>
            <a:spLocks noGrp="1"/>
          </p:cNvSpPr>
          <p:nvPr>
            <p:ph type="title"/>
          </p:nvPr>
        </p:nvSpPr>
        <p:spPr>
          <a:xfrm>
            <a:off x="2627313" y="0"/>
            <a:ext cx="6516687" cy="981075"/>
          </a:xfrm>
        </p:spPr>
        <p:txBody>
          <a:bodyPr/>
          <a:lstStyle/>
          <a:p>
            <a:r>
              <a:rPr lang="en-US" altLang="en-US" sz="2800" dirty="0" err="1" smtClean="0">
                <a:solidFill>
                  <a:schemeClr val="bg1"/>
                </a:solidFill>
              </a:rPr>
              <a:t>Informations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Générales</a:t>
            </a:r>
            <a:endParaRPr lang="en-US" alt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6116" y="2904909"/>
            <a:ext cx="6743962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Appels ciblés pour la session de pitch sur les appels 2020*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AutoShape 2" descr="Résultat de recherche d'images pour &quot;horizon 2020&quot;"/>
          <p:cNvSpPr>
            <a:spLocks noChangeAspect="1" noChangeArrowheads="1"/>
          </p:cNvSpPr>
          <p:nvPr/>
        </p:nvSpPr>
        <p:spPr bwMode="auto">
          <a:xfrm>
            <a:off x="467544" y="4766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56571"/>
              </p:ext>
            </p:extLst>
          </p:nvPr>
        </p:nvGraphicFramePr>
        <p:xfrm>
          <a:off x="539551" y="3389305"/>
          <a:ext cx="7416824" cy="2209251"/>
        </p:xfrm>
        <a:graphic>
          <a:graphicData uri="http://schemas.openxmlformats.org/drawingml/2006/table">
            <a:tbl>
              <a:tblPr/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LC-FETBAT-12-2020</a:t>
                      </a:r>
                      <a:endParaRPr lang="fr-FR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Novel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methodologies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autonomous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discovery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odf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advanced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battery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chemistries</a:t>
                      </a:r>
                      <a:endParaRPr lang="en-US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LC-FETBAT-13-2020</a:t>
                      </a:r>
                      <a:endParaRPr lang="fr-FR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Sensing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functionalities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smart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battery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cell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chemistries</a:t>
                      </a:r>
                      <a:endParaRPr lang="fr-FR" sz="1600" i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l" defTabSz="914400" rtl="0" eaLnBrk="1" fontAlgn="t" latinLnBrk="0" hangingPunct="1"/>
                      <a:endParaRPr lang="en-US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9212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LC-FETBAT-14-2020</a:t>
                      </a:r>
                      <a:endParaRPr lang="fr-FR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Self-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healing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functionalities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long lasting batteries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cell</a:t>
                      </a:r>
                      <a:r>
                        <a:rPr lang="fr-FR" sz="16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i="1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chemistries</a:t>
                      </a:r>
                      <a:endParaRPr lang="fr-FR" sz="1600" i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algn="l" defTabSz="914400" rtl="0" eaLnBrk="1" fontAlgn="t" latinLnBrk="0" hangingPunct="1"/>
                      <a:endParaRPr lang="en-US" sz="16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897" marR="4897" marT="48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71953"/>
                  </a:ext>
                </a:extLst>
              </a:tr>
            </a:tbl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4213" y="68263"/>
            <a:ext cx="1582737" cy="863600"/>
          </a:xfrm>
          <a:prstGeom prst="rect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en-US" dirty="0" smtClean="0">
                <a:solidFill>
                  <a:schemeClr val="bg1"/>
                </a:solidFill>
              </a:rPr>
              <a:t>Logo de l’organisation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 flipH="1">
            <a:off x="323528" y="1340768"/>
            <a:ext cx="72008" cy="187220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3859460" y="5646782"/>
            <a:ext cx="4052391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fr-FR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 réserve de l’approbation du Programme de Travail 2020</a:t>
            </a:r>
            <a:endParaRPr lang="fr-FR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67544" y="5816829"/>
            <a:ext cx="2841991" cy="976527"/>
            <a:chOff x="467544" y="5816829"/>
            <a:chExt cx="2841991" cy="976527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7544" y="5816829"/>
              <a:ext cx="1416194" cy="97200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9089" y="5821356"/>
              <a:ext cx="1380446" cy="972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1"/>
          <p:cNvSpPr>
            <a:spLocks noGrp="1"/>
          </p:cNvSpPr>
          <p:nvPr>
            <p:ph idx="1"/>
          </p:nvPr>
        </p:nvSpPr>
        <p:spPr>
          <a:xfrm>
            <a:off x="539750" y="1954213"/>
            <a:ext cx="8229600" cy="1762125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Compétences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l’organisation</a:t>
            </a: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Expérience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l’organisation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en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termes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projets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européens</a:t>
            </a: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Compétences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que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vous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pouvez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apporter</a:t>
            </a: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171" name="Titre 2"/>
          <p:cNvSpPr>
            <a:spLocks noGrp="1"/>
          </p:cNvSpPr>
          <p:nvPr>
            <p:ph type="title"/>
          </p:nvPr>
        </p:nvSpPr>
        <p:spPr>
          <a:xfrm>
            <a:off x="827088" y="1052513"/>
            <a:ext cx="8229600" cy="936625"/>
          </a:xfrm>
        </p:spPr>
        <p:txBody>
          <a:bodyPr/>
          <a:lstStyle/>
          <a:p>
            <a:r>
              <a:rPr lang="en-US" altLang="en-US" dirty="0" err="1" smtClean="0"/>
              <a:t>Compétences</a:t>
            </a:r>
            <a:endParaRPr lang="en-US" altLang="en-US" dirty="0" smtClean="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684213" y="68263"/>
            <a:ext cx="1582737" cy="863600"/>
          </a:xfrm>
          <a:prstGeom prst="rect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en-US" dirty="0" smtClean="0">
                <a:solidFill>
                  <a:schemeClr val="bg1"/>
                </a:solidFill>
              </a:rPr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1"/>
          <p:cNvSpPr>
            <a:spLocks noGrp="1"/>
          </p:cNvSpPr>
          <p:nvPr>
            <p:ph idx="1"/>
          </p:nvPr>
        </p:nvSpPr>
        <p:spPr>
          <a:xfrm>
            <a:off x="539750" y="1954213"/>
            <a:ext cx="8229600" cy="1762125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Decrivez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l’idée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votre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projet</a:t>
            </a: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Liste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des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compétences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complémentaires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dont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vous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avez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besoin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pour </a:t>
            </a:r>
            <a:r>
              <a:rPr lang="en-US" altLang="en-US" sz="1800" dirty="0" err="1" smtClean="0">
                <a:solidFill>
                  <a:schemeClr val="bg2">
                    <a:lumMod val="75000"/>
                  </a:schemeClr>
                </a:solidFill>
              </a:rPr>
              <a:t>votre</a:t>
            </a:r>
            <a:r>
              <a:rPr lang="en-US" altLang="en-US" sz="1800" dirty="0" smtClean="0">
                <a:solidFill>
                  <a:schemeClr val="bg2">
                    <a:lumMod val="75000"/>
                  </a:schemeClr>
                </a:solidFill>
              </a:rPr>
              <a:t> consortium</a:t>
            </a:r>
          </a:p>
        </p:txBody>
      </p:sp>
      <p:sp>
        <p:nvSpPr>
          <p:cNvPr id="9219" name="Titre 2"/>
          <p:cNvSpPr>
            <a:spLocks noGrp="1"/>
          </p:cNvSpPr>
          <p:nvPr>
            <p:ph type="title"/>
          </p:nvPr>
        </p:nvSpPr>
        <p:spPr>
          <a:xfrm>
            <a:off x="827088" y="1052513"/>
            <a:ext cx="8229600" cy="936625"/>
          </a:xfrm>
        </p:spPr>
        <p:txBody>
          <a:bodyPr/>
          <a:lstStyle/>
          <a:p>
            <a:r>
              <a:rPr lang="en-US" altLang="en-US" dirty="0" smtClean="0"/>
              <a:t>Idée de </a:t>
            </a:r>
            <a:r>
              <a:rPr lang="en-US" altLang="en-US" dirty="0" err="1" smtClean="0"/>
              <a:t>projet</a:t>
            </a:r>
            <a:endParaRPr lang="en-US" altLang="en-US" dirty="0" smtClean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84213" y="68263"/>
            <a:ext cx="1582737" cy="863600"/>
          </a:xfrm>
          <a:prstGeom prst="rect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en-US" dirty="0" smtClean="0">
                <a:solidFill>
                  <a:schemeClr val="bg1"/>
                </a:solidFill>
              </a:rPr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re 2"/>
          <p:cNvSpPr>
            <a:spLocks noGrp="1"/>
          </p:cNvSpPr>
          <p:nvPr>
            <p:ph type="title"/>
          </p:nvPr>
        </p:nvSpPr>
        <p:spPr>
          <a:xfrm>
            <a:off x="827088" y="1052513"/>
            <a:ext cx="8229600" cy="936625"/>
          </a:xfrm>
        </p:spPr>
        <p:txBody>
          <a:bodyPr/>
          <a:lstStyle/>
          <a:p>
            <a:r>
              <a:rPr lang="en-US" altLang="en-US" dirty="0" smtClean="0"/>
              <a:t>Consortium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vous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avez</a:t>
            </a:r>
            <a:r>
              <a:rPr lang="en-US" altLang="en-US" sz="2400" dirty="0" smtClean="0"/>
              <a:t> un)</a:t>
            </a:r>
            <a:endParaRPr lang="en-US" altLang="en-US" dirty="0" smtClean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84213" y="68263"/>
            <a:ext cx="1582737" cy="863600"/>
          </a:xfrm>
          <a:prstGeom prst="rect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en-US" dirty="0" smtClean="0">
                <a:solidFill>
                  <a:schemeClr val="bg1"/>
                </a:solidFill>
              </a:rPr>
              <a:t>Logo</a:t>
            </a:r>
          </a:p>
        </p:txBody>
      </p:sp>
      <p:graphicFrame>
        <p:nvGraphicFramePr>
          <p:cNvPr id="9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77021"/>
              </p:ext>
            </p:extLst>
          </p:nvPr>
        </p:nvGraphicFramePr>
        <p:xfrm>
          <a:off x="467544" y="2204864"/>
          <a:ext cx="8229600" cy="3759200"/>
        </p:xfrm>
        <a:graphic>
          <a:graphicData uri="http://schemas.openxmlformats.org/drawingml/2006/table">
            <a:tbl>
              <a:tblPr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0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sz="2000" b="1" u="sng" dirty="0" smtClean="0"/>
                        <a:t>Partenaires</a:t>
                      </a:r>
                      <a:r>
                        <a:rPr lang="fr-BE" sz="2000" b="1" u="sng" baseline="0" dirty="0" smtClean="0"/>
                        <a:t> connus</a:t>
                      </a:r>
                      <a:r>
                        <a:rPr lang="fr-BE" sz="2000" b="1" u="sng" dirty="0" smtClean="0"/>
                        <a:t>/ Compétences proposées</a:t>
                      </a:r>
                      <a:endParaRPr lang="fr-BE" sz="2000" b="1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F81BD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 smtClean="0"/>
                        <a:t>Nom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/>
                        <a:t>Type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 smtClean="0"/>
                        <a:t>Pays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 smtClean="0"/>
                        <a:t>Rôle dans le projet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sz="2000" b="1" u="sng" dirty="0" smtClean="0"/>
                        <a:t>Recherche</a:t>
                      </a:r>
                      <a:r>
                        <a:rPr lang="fr-BE" sz="2000" b="1" u="sng" baseline="0" dirty="0" smtClean="0"/>
                        <a:t> de partenaires</a:t>
                      </a:r>
                      <a:endParaRPr lang="fr-BE" sz="2000" b="1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smtClean="0"/>
                        <a:t>Profil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/>
                        <a:t>Type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 smtClean="0"/>
                        <a:t>Pays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BE" b="1" dirty="0" smtClean="0"/>
                        <a:t>Rôle dans le projet</a:t>
                      </a:r>
                      <a:endParaRPr lang="fr-BE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B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ersonnalisé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06060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4820</TotalTime>
  <Words>131</Words>
  <Application>Microsoft Office PowerPoint</Application>
  <PresentationFormat>Affichage à l'écran (4:3)</PresentationFormat>
  <Paragraphs>43</Paragraphs>
  <Slides>4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  <vt:variant>
        <vt:lpstr>Diaporamas personnalisés</vt:lpstr>
      </vt:variant>
      <vt:variant>
        <vt:i4>1</vt:i4>
      </vt:variant>
    </vt:vector>
  </HeadingPairs>
  <TitlesOfParts>
    <vt:vector size="12" baseType="lpstr">
      <vt:lpstr>MS PGothic</vt:lpstr>
      <vt:lpstr>Arial</vt:lpstr>
      <vt:lpstr>Calibri</vt:lpstr>
      <vt:lpstr>Segoe UI</vt:lpstr>
      <vt:lpstr>Times New Roman</vt:lpstr>
      <vt:lpstr>Verdana</vt:lpstr>
      <vt:lpstr>Blank</vt:lpstr>
      <vt:lpstr>Informations Générales</vt:lpstr>
      <vt:lpstr>Compétences</vt:lpstr>
      <vt:lpstr>Idée de projet</vt:lpstr>
      <vt:lpstr>Consortium (si vous en avez un)</vt:lpstr>
      <vt:lpstr>PSU Summer Session 2014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session template - Horizon 2020 security</dc:title>
  <dc:creator>NACHEF Armand</dc:creator>
  <cp:lastModifiedBy>RONDAUD Annabelle</cp:lastModifiedBy>
  <cp:revision>356</cp:revision>
  <cp:lastPrinted>2016-07-20T15:05:41Z</cp:lastPrinted>
  <dcterms:created xsi:type="dcterms:W3CDTF">2014-07-28T07:13:28Z</dcterms:created>
  <dcterms:modified xsi:type="dcterms:W3CDTF">2019-05-10T03:46:11Z</dcterms:modified>
</cp:coreProperties>
</file>