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70C0"/>
    <a:srgbClr val="C2CDE1"/>
    <a:srgbClr val="00705C"/>
    <a:srgbClr val="154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85" autoAdjust="0"/>
  </p:normalViewPr>
  <p:slideViewPr>
    <p:cSldViewPr>
      <p:cViewPr>
        <p:scale>
          <a:sx n="59" d="100"/>
          <a:sy n="59" d="100"/>
        </p:scale>
        <p:origin x="-2478" y="-8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F84B5-C975-468D-88A7-1D9FC0C4BCDB}" type="datetimeFigureOut">
              <a:rPr lang="fr-FR" smtClean="0"/>
              <a:t>13/06/2016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6BF05-6C7A-4486-8EB1-283FE06443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82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11488"/>
            <a:ext cx="6400800" cy="2353816"/>
          </a:xfrm>
        </p:spPr>
        <p:txBody>
          <a:bodyPr>
            <a:normAutofit/>
          </a:bodyPr>
          <a:lstStyle>
            <a:lvl1pPr marL="0" indent="0" algn="ctr">
              <a:buNone/>
              <a:defRPr lang="fr-FR" sz="3600" b="1" kern="1200" dirty="0" smtClean="0">
                <a:solidFill>
                  <a:srgbClr val="154C85"/>
                </a:solidFill>
                <a:latin typeface="+mn-lt"/>
                <a:ea typeface="+mn-ea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929808" y="6309320"/>
            <a:ext cx="946448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fr-FR" dirty="0" smtClean="0"/>
              <a:t>18/03/2014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800" y="1202400"/>
            <a:ext cx="5896826" cy="2332327"/>
          </a:xfrm>
          <a:prstGeom prst="rect">
            <a:avLst/>
          </a:prstGeom>
        </p:spPr>
      </p:pic>
      <p:pic>
        <p:nvPicPr>
          <p:cNvPr id="1026" name="Picture 2" descr="E:\PCN1.H2020-PCN-TIC_329906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4629"/>
            <a:ext cx="16954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PCN1.Allistene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163" y="6237312"/>
            <a:ext cx="685800" cy="43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4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12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1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779" y="0"/>
            <a:ext cx="1139725" cy="146142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742950" indent="-285750">
              <a:buClr>
                <a:srgbClr val="154C85"/>
              </a:buClr>
              <a:buFont typeface="Wingdings" panose="05000000000000000000" pitchFamily="2" charset="2"/>
              <a:buChar char="§"/>
              <a:defRPr lang="fr-FR" sz="2800" kern="1200" dirty="0" smtClean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buClr>
                <a:srgbClr val="154C85"/>
              </a:buClr>
              <a:defRPr lang="fr-FR" sz="2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/>
            </a:lvl4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325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2277"/>
            <a:ext cx="1139725" cy="1461422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00" y="558000"/>
            <a:ext cx="2894400" cy="687600"/>
          </a:xfrm>
        </p:spPr>
        <p:txBody>
          <a:bodyPr anchor="b">
            <a:noAutofit/>
          </a:bodyPr>
          <a:lstStyle>
            <a:lvl1pPr marL="0" indent="0">
              <a:buNone/>
              <a:defRPr lang="fr-FR" sz="32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1043608" y="1916832"/>
            <a:ext cx="7211144" cy="3705275"/>
          </a:xfrm>
        </p:spPr>
        <p:txBody>
          <a:bodyPr/>
          <a:lstStyle>
            <a:lvl1pPr marL="514350" marR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dirty="0" smtClean="0"/>
              <a:t>Modifiez les styles du texte du masque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dirty="0" smtClean="0"/>
              <a:t>Modifiez les styles du texte du masque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dirty="0" smtClean="0"/>
              <a:t>Modifiez les styles du texte du masque</a:t>
            </a:r>
          </a:p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74914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779" y="0"/>
            <a:ext cx="1139725" cy="146142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3000"/>
            </a:lvl1pPr>
            <a:lvl2pPr marL="742950" indent="-285750">
              <a:buClr>
                <a:srgbClr val="154C85"/>
              </a:buClr>
              <a:buFont typeface="Wingdings" panose="05000000000000000000" pitchFamily="2" charset="2"/>
              <a:buChar char="§"/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3000"/>
            </a:lvl1pPr>
            <a:lvl2pPr marL="742950" indent="-285750">
              <a:buClr>
                <a:srgbClr val="154C85"/>
              </a:buClr>
              <a:buFont typeface="Wingdings" panose="05000000000000000000" pitchFamily="2" charset="2"/>
              <a:buChar char="§"/>
              <a:defRPr sz="26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438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779" y="0"/>
            <a:ext cx="1139725" cy="146142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15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275" y="0"/>
            <a:ext cx="1139725" cy="146142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125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667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779" y="0"/>
            <a:ext cx="1139725" cy="146142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38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247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spcBef>
                <a:spcPct val="20000"/>
              </a:spcBef>
            </a:pPr>
            <a:r>
              <a:rPr lang="fr-FR" dirty="0" smtClean="0"/>
              <a:t>Modifiez les styles du texte du masque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>
                <a:srgbClr val="154C85"/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Deuxième niveau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r-FR" dirty="0" smtClean="0"/>
              <a:t>Troisième niveau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r-FR" dirty="0" smtClean="0"/>
              <a:t>Quatrième niveau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</a:pPr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85248" y="630932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F7BEB22-5FA8-44C8-BD68-489D6C1C5F75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195" y="6305550"/>
            <a:ext cx="5572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50" y="6303963"/>
            <a:ext cx="5905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6284913"/>
            <a:ext cx="11144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3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lang="fr-FR" sz="3800" b="1" kern="1200" dirty="0" smtClean="0">
          <a:solidFill>
            <a:schemeClr val="bg1">
              <a:lumMod val="50000"/>
            </a:schemeClr>
          </a:solidFill>
          <a:latin typeface="+mn-lt"/>
          <a:ea typeface="+mn-ea"/>
          <a:cs typeface="Arial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lang="fr-FR" sz="3200" kern="1200" dirty="0" smtClean="0">
          <a:solidFill>
            <a:srgbClr val="154C8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fr-FR" sz="2800" kern="1200" dirty="0" smtClean="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fr-FR" sz="26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fr-FR" sz="24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fr-FR" sz="22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3717032"/>
            <a:ext cx="6840760" cy="2353816"/>
          </a:xfrm>
        </p:spPr>
        <p:txBody>
          <a:bodyPr>
            <a:normAutofit fontScale="92500" lnSpcReduction="20000"/>
          </a:bodyPr>
          <a:lstStyle/>
          <a:p>
            <a:r>
              <a:rPr lang="fr-FR" sz="3200" dirty="0" smtClean="0"/>
              <a:t>Appels à projet 2017 : TIC pour l’Industrie du futur</a:t>
            </a:r>
            <a:endParaRPr lang="fr-FR" sz="3200" dirty="0"/>
          </a:p>
          <a:p>
            <a:pPr lvl="0"/>
            <a:r>
              <a:rPr lang="fr-FR" sz="2400" i="1" dirty="0" smtClean="0">
                <a:solidFill>
                  <a:prstClr val="black">
                    <a:tint val="75000"/>
                  </a:prstClr>
                </a:solidFill>
                <a:cs typeface="Verdana"/>
              </a:rPr>
              <a:t>FoF-12; ICT-04 ; ICT 25, 27 et 28</a:t>
            </a:r>
            <a:endParaRPr lang="fr-BE" sz="2400" i="1" dirty="0">
              <a:solidFill>
                <a:prstClr val="black">
                  <a:tint val="75000"/>
                </a:prstClr>
              </a:solidFill>
              <a:cs typeface="Verdana"/>
            </a:endParaRPr>
          </a:p>
          <a:p>
            <a:endParaRPr lang="fr-FR" sz="2000" dirty="0" smtClean="0"/>
          </a:p>
          <a:p>
            <a:r>
              <a:rPr lang="fr-FR" sz="2600" dirty="0" smtClean="0"/>
              <a:t>Paris 7 juillet 2016</a:t>
            </a:r>
          </a:p>
          <a:p>
            <a:r>
              <a:rPr lang="fr-FR" sz="2600" dirty="0" smtClean="0"/>
              <a:t>Session d’émergence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9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34082"/>
          </a:xfrm>
        </p:spPr>
        <p:txBody>
          <a:bodyPr>
            <a:normAutofit fontScale="90000"/>
          </a:bodyPr>
          <a:lstStyle/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Idée de projet : nom du projet et/ou du participant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4040188" cy="23762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Appel(s) à projet identifié(s) :</a:t>
            </a:r>
          </a:p>
          <a:p>
            <a:endParaRPr lang="fr-FR" sz="1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 :</a:t>
            </a:r>
            <a:endParaRPr lang="fr-FR" sz="1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457200" y="3645025"/>
            <a:ext cx="4040188" cy="2481138"/>
          </a:xfrm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 techniques :</a:t>
            </a:r>
          </a:p>
          <a:p>
            <a:endParaRPr lang="fr-FR" sz="1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8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Durée/Budget :</a:t>
            </a:r>
            <a:endParaRPr lang="fr-FR" sz="1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>
          <a:xfrm>
            <a:off x="4644008" y="1556792"/>
            <a:ext cx="4041775" cy="2520280"/>
          </a:xfrm>
          <a:ln w="28575"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Partenaire(s) déjà identifié(s) :</a:t>
            </a:r>
          </a:p>
          <a:p>
            <a:endParaRPr lang="fr-FR" sz="1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Compétences recherchées :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4"/>
          </p:nvPr>
        </p:nvSpPr>
        <p:spPr>
          <a:xfrm>
            <a:off x="4645025" y="4221087"/>
            <a:ext cx="4041775" cy="190507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 : </a:t>
            </a:r>
            <a:endParaRPr lang="fr-FR" sz="1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51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34082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Expertise/compétences : nom du participant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4040188" cy="23762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fr-FR" sz="1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: </a:t>
            </a:r>
          </a:p>
          <a:p>
            <a:endParaRPr lang="fr-FR" sz="1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Statut : </a:t>
            </a:r>
          </a:p>
          <a:p>
            <a:endParaRPr lang="fr-FR" sz="1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457200" y="3645025"/>
            <a:ext cx="4040188" cy="2481138"/>
          </a:xfrm>
          <a:ln>
            <a:solidFill>
              <a:schemeClr val="tx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fr-FR" sz="1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>
          <a:xfrm>
            <a:off x="4644008" y="1556792"/>
            <a:ext cx="4041775" cy="2520280"/>
          </a:xfrm>
          <a:ln w="28575">
            <a:solidFill>
              <a:schemeClr val="tx2"/>
            </a:solidFill>
          </a:ln>
        </p:spPr>
        <p:txBody>
          <a:bodyPr anchor="t">
            <a:normAutofit/>
          </a:bodyPr>
          <a:lstStyle/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Compétences / Expertise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4"/>
          </p:nvPr>
        </p:nvSpPr>
        <p:spPr>
          <a:xfrm>
            <a:off x="4645025" y="4221087"/>
            <a:ext cx="4041775" cy="190507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 :</a:t>
            </a:r>
            <a:endParaRPr lang="fr-FR" sz="1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BEB22-5FA8-44C8-BD68-489D6C1C5F7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7641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200" b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8879</TotalTime>
  <Words>78</Words>
  <Application>Microsoft Office PowerPoint</Application>
  <PresentationFormat>Affichage à l'écran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Idée de projet : nom du projet et/ou du participant</vt:lpstr>
      <vt:lpstr>Expertise/compétences : nom du participant</vt:lpstr>
    </vt:vector>
  </TitlesOfParts>
  <Company>Ubifrance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FERTE,Claire</dc:creator>
  <cp:lastModifiedBy>FR</cp:lastModifiedBy>
  <cp:revision>315</cp:revision>
  <dcterms:created xsi:type="dcterms:W3CDTF">2014-03-18T15:05:51Z</dcterms:created>
  <dcterms:modified xsi:type="dcterms:W3CDTF">2016-06-13T08:45:02Z</dcterms:modified>
</cp:coreProperties>
</file>